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Play"/>
      <p:regular r:id="rId23"/>
      <p:bold r:id="rId24"/>
    </p:embeddedFont>
    <p:embeddedFont>
      <p:font typeface="PT Serif"/>
      <p:regular r:id="rId25"/>
      <p:bold r:id="rId26"/>
      <p:italic r:id="rId27"/>
      <p:boldItalic r:id="rId28"/>
    </p:embeddedFont>
    <p:embeddedFont>
      <p:font typeface="Gill Sans"/>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F26B43"/>
          </p15:clr>
        </p15:guide>
        <p15:guide id="2" orient="horz" pos="2160">
          <p15:clr>
            <a:srgbClr val="A4A3A4"/>
          </p15:clr>
        </p15:guide>
      </p15:sldGuideLst>
    </p:ext>
    <p:ext uri="http://customooxmlschemas.google.com/">
      <go:slidesCustomData xmlns:go="http://customooxmlschemas.google.com/" r:id="rId31" roundtripDataSignature="AMtx7mjKm8iVGVKtZvBTE9dDaVX0ZigX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16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bold.fntdata"/><Relationship Id="rId23" Type="http://schemas.openxmlformats.org/officeDocument/2006/relationships/font" Target="font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erif-bold.fntdata"/><Relationship Id="rId25" Type="http://schemas.openxmlformats.org/officeDocument/2006/relationships/font" Target="fonts/PTSerif-regular.fntdata"/><Relationship Id="rId28" Type="http://schemas.openxmlformats.org/officeDocument/2006/relationships/font" Target="fonts/PTSerif-boldItalic.fntdata"/><Relationship Id="rId27" Type="http://schemas.openxmlformats.org/officeDocument/2006/relationships/font" Target="fonts/PTSerif-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illSans-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GillSans-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cSld name="1_Title">
    <p:spTree>
      <p:nvGrpSpPr>
        <p:cNvPr id="15" name="Shape 15"/>
        <p:cNvGrpSpPr/>
        <p:nvPr/>
      </p:nvGrpSpPr>
      <p:grpSpPr>
        <a:xfrm>
          <a:off x="0" y="0"/>
          <a:ext cx="0" cy="0"/>
          <a:chOff x="0" y="0"/>
          <a:chExt cx="0" cy="0"/>
        </a:xfrm>
      </p:grpSpPr>
      <p:sp>
        <p:nvSpPr>
          <p:cNvPr id="16" name="Google Shape;16;p19"/>
          <p:cNvSpPr txBox="1"/>
          <p:nvPr>
            <p:ph type="ctrTitle"/>
          </p:nvPr>
        </p:nvSpPr>
        <p:spPr>
          <a:xfrm>
            <a:off x="7999414" y="1051551"/>
            <a:ext cx="3565524" cy="238489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p:nvPr>
            <p:ph idx="2" type="pic"/>
          </p:nvPr>
        </p:nvSpPr>
        <p:spPr>
          <a:xfrm>
            <a:off x="0" y="0"/>
            <a:ext cx="7452360" cy="6858000"/>
          </a:xfrm>
          <a:prstGeom prst="rect">
            <a:avLst/>
          </a:prstGeom>
          <a:solidFill>
            <a:schemeClr val="accent5"/>
          </a:solidFill>
          <a:ln>
            <a:noFill/>
          </a:ln>
        </p:spPr>
      </p:sp>
      <p:sp>
        <p:nvSpPr>
          <p:cNvPr id="18" name="Google Shape;18;p19"/>
          <p:cNvSpPr/>
          <p:nvPr/>
        </p:nvSpPr>
        <p:spPr>
          <a:xfrm>
            <a:off x="7999413" y="445272"/>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19" name="Google Shape;19;p19"/>
          <p:cNvGrpSpPr/>
          <p:nvPr/>
        </p:nvGrpSpPr>
        <p:grpSpPr>
          <a:xfrm rot="5400000">
            <a:off x="10835022" y="5500185"/>
            <a:ext cx="828358" cy="828358"/>
            <a:chOff x="10462536" y="1408249"/>
            <a:chExt cx="828358" cy="828358"/>
          </a:xfrm>
        </p:grpSpPr>
        <p:sp>
          <p:nvSpPr>
            <p:cNvPr id="20" name="Google Shape;20;p19"/>
            <p:cNvSpPr/>
            <p:nvPr/>
          </p:nvSpPr>
          <p:spPr>
            <a:xfrm rot="8100000">
              <a:off x="10606715" y="1506691"/>
              <a:ext cx="540001"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1" name="Google Shape;21;p19"/>
            <p:cNvSpPr/>
            <p:nvPr/>
          </p:nvSpPr>
          <p:spPr>
            <a:xfrm rot="-8100000">
              <a:off x="10613915" y="1424627"/>
              <a:ext cx="270000" cy="540001"/>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22" name="Google Shape;22;p19"/>
          <p:cNvSpPr txBox="1"/>
          <p:nvPr>
            <p:ph idx="1" type="body"/>
          </p:nvPr>
        </p:nvSpPr>
        <p:spPr>
          <a:xfrm>
            <a:off x="7999413" y="3568700"/>
            <a:ext cx="3565524" cy="1731963"/>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sz="2000"/>
            </a:lvl1pPr>
            <a:lvl2pPr indent="-228600" lvl="1" marL="914400" algn="l">
              <a:lnSpc>
                <a:spcPct val="110000"/>
              </a:lnSpc>
              <a:spcBef>
                <a:spcPts val="800"/>
              </a:spcBef>
              <a:spcAft>
                <a:spcPts val="0"/>
              </a:spcAft>
              <a:buClr>
                <a:schemeClr val="lt1"/>
              </a:buClr>
              <a:buSzPts val="2000"/>
              <a:buNone/>
              <a:defRPr sz="2000"/>
            </a:lvl2pPr>
            <a:lvl3pPr indent="-228600" lvl="2" marL="1371600" algn="l">
              <a:lnSpc>
                <a:spcPct val="110000"/>
              </a:lnSpc>
              <a:spcBef>
                <a:spcPts val="800"/>
              </a:spcBef>
              <a:spcAft>
                <a:spcPts val="0"/>
              </a:spcAft>
              <a:buClr>
                <a:schemeClr val="lt1"/>
              </a:buClr>
              <a:buSzPts val="2000"/>
              <a:buNone/>
              <a:defRPr sz="2000"/>
            </a:lvl3pPr>
            <a:lvl4pPr indent="-228600" lvl="3" marL="1828800" algn="l">
              <a:lnSpc>
                <a:spcPct val="110000"/>
              </a:lnSpc>
              <a:spcBef>
                <a:spcPts val="800"/>
              </a:spcBef>
              <a:spcAft>
                <a:spcPts val="0"/>
              </a:spcAft>
              <a:buClr>
                <a:schemeClr val="lt1"/>
              </a:buClr>
              <a:buSzPts val="2000"/>
              <a:buNone/>
              <a:defRPr sz="2000"/>
            </a:lvl4pPr>
            <a:lvl5pPr indent="-228600" lvl="4" marL="2286000" algn="l">
              <a:lnSpc>
                <a:spcPct val="110000"/>
              </a:lnSpc>
              <a:spcBef>
                <a:spcPts val="800"/>
              </a:spcBef>
              <a:spcAft>
                <a:spcPts val="0"/>
              </a:spcAft>
              <a:buClr>
                <a:schemeClr val="lt1"/>
              </a:buClr>
              <a:buSzPts val="2000"/>
              <a:buNone/>
              <a:defRPr sz="20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losing">
  <p:cSld name="13_Closing">
    <p:spTree>
      <p:nvGrpSpPr>
        <p:cNvPr id="100" name="Shape 100"/>
        <p:cNvGrpSpPr/>
        <p:nvPr/>
      </p:nvGrpSpPr>
      <p:grpSpPr>
        <a:xfrm>
          <a:off x="0" y="0"/>
          <a:ext cx="0" cy="0"/>
          <a:chOff x="0" y="0"/>
          <a:chExt cx="0" cy="0"/>
        </a:xfrm>
      </p:grpSpPr>
      <p:sp>
        <p:nvSpPr>
          <p:cNvPr id="101" name="Google Shape;101;p28"/>
          <p:cNvSpPr txBox="1"/>
          <p:nvPr>
            <p:ph type="ctrTitle"/>
          </p:nvPr>
        </p:nvSpPr>
        <p:spPr>
          <a:xfrm>
            <a:off x="550863" y="549275"/>
            <a:ext cx="5437187" cy="298623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8"/>
          <p:cNvSpPr txBox="1"/>
          <p:nvPr>
            <p:ph idx="1" type="subTitle"/>
          </p:nvPr>
        </p:nvSpPr>
        <p:spPr>
          <a:xfrm>
            <a:off x="550863" y="3827610"/>
            <a:ext cx="5437187" cy="2265216"/>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
        <p:nvSpPr>
          <p:cNvPr id="103" name="Google Shape;103;p28"/>
          <p:cNvSpPr/>
          <p:nvPr>
            <p:ph idx="2" type="pic"/>
          </p:nvPr>
        </p:nvSpPr>
        <p:spPr>
          <a:xfrm>
            <a:off x="6556248" y="548640"/>
            <a:ext cx="5084064" cy="2880360"/>
          </a:xfrm>
          <a:prstGeom prst="rect">
            <a:avLst/>
          </a:prstGeom>
          <a:solidFill>
            <a:schemeClr val="accent5"/>
          </a:solidFill>
          <a:ln>
            <a:noFill/>
          </a:ln>
        </p:spPr>
      </p:sp>
      <p:sp>
        <p:nvSpPr>
          <p:cNvPr id="104" name="Google Shape;104;p28"/>
          <p:cNvSpPr/>
          <p:nvPr>
            <p:ph idx="3" type="pic"/>
          </p:nvPr>
        </p:nvSpPr>
        <p:spPr>
          <a:xfrm>
            <a:off x="6556248" y="3429000"/>
            <a:ext cx="5084064" cy="2880360"/>
          </a:xfrm>
          <a:prstGeom prst="rect">
            <a:avLst/>
          </a:prstGeom>
          <a:solidFill>
            <a:schemeClr val="accent5"/>
          </a:solidFill>
          <a:ln>
            <a:noFill/>
          </a:ln>
        </p:spPr>
      </p:sp>
      <p:grpSp>
        <p:nvGrpSpPr>
          <p:cNvPr id="105" name="Google Shape;105;p28"/>
          <p:cNvGrpSpPr/>
          <p:nvPr/>
        </p:nvGrpSpPr>
        <p:grpSpPr>
          <a:xfrm>
            <a:off x="11030092" y="-213201"/>
            <a:ext cx="1708815" cy="1705831"/>
            <a:chOff x="11030092" y="-213201"/>
            <a:chExt cx="1708815" cy="1705831"/>
          </a:xfrm>
        </p:grpSpPr>
        <p:sp>
          <p:nvSpPr>
            <p:cNvPr id="106" name="Google Shape;106;p28"/>
            <p:cNvSpPr/>
            <p:nvPr/>
          </p:nvSpPr>
          <p:spPr>
            <a:xfrm rot="-2700000">
              <a:off x="11161347" y="125399"/>
              <a:ext cx="1341675" cy="926985"/>
            </a:xfrm>
            <a:custGeom>
              <a:rect b="b" l="l" r="r" t="t"/>
              <a:pathLst>
                <a:path extrusionOk="0" h="926985" w="134167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7" name="Google Shape;107;p28"/>
            <p:cNvSpPr/>
            <p:nvPr/>
          </p:nvSpPr>
          <p:spPr>
            <a:xfrm rot="2700000">
              <a:off x="11798454" y="994196"/>
              <a:ext cx="107098" cy="466589"/>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08" name="Google Shape;108;p28"/>
            <p:cNvSpPr/>
            <p:nvPr/>
          </p:nvSpPr>
          <p:spPr>
            <a:xfrm rot="-2700000">
              <a:off x="11228590" y="129580"/>
              <a:ext cx="1337455" cy="1042921"/>
            </a:xfrm>
            <a:custGeom>
              <a:rect b="b" l="l" r="r" t="t"/>
              <a:pathLst>
                <a:path extrusionOk="0" h="1042921" w="1337455">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grpSp>
        <p:nvGrpSpPr>
          <p:cNvPr id="109" name="Google Shape;109;p28"/>
          <p:cNvGrpSpPr/>
          <p:nvPr/>
        </p:nvGrpSpPr>
        <p:grpSpPr>
          <a:xfrm>
            <a:off x="577658" y="5511950"/>
            <a:ext cx="828358" cy="828358"/>
            <a:chOff x="10462536" y="1408249"/>
            <a:chExt cx="828358" cy="828358"/>
          </a:xfrm>
        </p:grpSpPr>
        <p:sp>
          <p:nvSpPr>
            <p:cNvPr id="110" name="Google Shape;110;p28"/>
            <p:cNvSpPr/>
            <p:nvPr/>
          </p:nvSpPr>
          <p:spPr>
            <a:xfrm rot="8100000">
              <a:off x="10606715" y="1506691"/>
              <a:ext cx="540001"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1" name="Google Shape;111;p28"/>
            <p:cNvSpPr/>
            <p:nvPr/>
          </p:nvSpPr>
          <p:spPr>
            <a:xfrm rot="-8100000">
              <a:off x="10613915" y="1424627"/>
              <a:ext cx="270000" cy="540001"/>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112" name="Google Shape;112;p28"/>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8"/>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28"/>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28"/>
          <p:cNvSpPr/>
          <p:nvPr/>
        </p:nvSpPr>
        <p:spPr>
          <a:xfrm>
            <a:off x="5303845" y="5427212"/>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Quote">
  <p:cSld name="7_Quote">
    <p:spTree>
      <p:nvGrpSpPr>
        <p:cNvPr id="116" name="Shape 116"/>
        <p:cNvGrpSpPr/>
        <p:nvPr/>
      </p:nvGrpSpPr>
      <p:grpSpPr>
        <a:xfrm>
          <a:off x="0" y="0"/>
          <a:ext cx="0" cy="0"/>
          <a:chOff x="0" y="0"/>
          <a:chExt cx="0" cy="0"/>
        </a:xfrm>
      </p:grpSpPr>
      <p:sp>
        <p:nvSpPr>
          <p:cNvPr id="117" name="Google Shape;117;p29"/>
          <p:cNvSpPr txBox="1"/>
          <p:nvPr>
            <p:ph type="title"/>
          </p:nvPr>
        </p:nvSpPr>
        <p:spPr>
          <a:xfrm>
            <a:off x="550864" y="549275"/>
            <a:ext cx="3566160" cy="338455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000"/>
              <a:buFont typeface="Pla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18" name="Google Shape;118;p29"/>
          <p:cNvGrpSpPr/>
          <p:nvPr/>
        </p:nvGrpSpPr>
        <p:grpSpPr>
          <a:xfrm>
            <a:off x="10708081" y="4012605"/>
            <a:ext cx="897877" cy="934082"/>
            <a:chOff x="5129684" y="1232940"/>
            <a:chExt cx="897877" cy="934082"/>
          </a:xfrm>
        </p:grpSpPr>
        <p:sp>
          <p:nvSpPr>
            <p:cNvPr id="119" name="Google Shape;119;p29"/>
            <p:cNvSpPr/>
            <p:nvPr/>
          </p:nvSpPr>
          <p:spPr>
            <a:xfrm rot="1800000">
              <a:off x="5356930" y="1363788"/>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0" name="Google Shape;120;p29"/>
            <p:cNvSpPr/>
            <p:nvPr/>
          </p:nvSpPr>
          <p:spPr>
            <a:xfrm rot="1800000">
              <a:off x="5243759" y="1430747"/>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1" name="Google Shape;121;p29"/>
            <p:cNvSpPr/>
            <p:nvPr/>
          </p:nvSpPr>
          <p:spPr>
            <a:xfrm rot="1800000">
              <a:off x="5508097" y="1586019"/>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122" name="Google Shape;122;p29"/>
          <p:cNvSpPr/>
          <p:nvPr/>
        </p:nvSpPr>
        <p:spPr>
          <a:xfrm>
            <a:off x="5668780" y="5059009"/>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23" name="Google Shape;123;p29"/>
          <p:cNvSpPr txBox="1"/>
          <p:nvPr>
            <p:ph idx="1" type="body"/>
          </p:nvPr>
        </p:nvSpPr>
        <p:spPr>
          <a:xfrm>
            <a:off x="550863" y="4097338"/>
            <a:ext cx="3565524" cy="2351087"/>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400"/>
              <a:buNone/>
              <a:defRPr sz="2400"/>
            </a:lvl1pPr>
            <a:lvl2pPr indent="-355600" lvl="1" marL="914400" algn="l">
              <a:lnSpc>
                <a:spcPct val="110000"/>
              </a:lnSpc>
              <a:spcBef>
                <a:spcPts val="800"/>
              </a:spcBef>
              <a:spcAft>
                <a:spcPts val="0"/>
              </a:spcAft>
              <a:buClr>
                <a:schemeClr val="lt1"/>
              </a:buClr>
              <a:buSzPts val="2000"/>
              <a:buChar char="•"/>
              <a:defRPr sz="2000"/>
            </a:lvl2pPr>
            <a:lvl3pPr indent="-355600" lvl="2" marL="1371600" algn="l">
              <a:lnSpc>
                <a:spcPct val="110000"/>
              </a:lnSpc>
              <a:spcBef>
                <a:spcPts val="800"/>
              </a:spcBef>
              <a:spcAft>
                <a:spcPts val="0"/>
              </a:spcAft>
              <a:buClr>
                <a:schemeClr val="lt1"/>
              </a:buClr>
              <a:buSzPts val="2000"/>
              <a:buChar char="•"/>
              <a:defRPr sz="2000"/>
            </a:lvl3pPr>
            <a:lvl4pPr indent="-355600" lvl="3" marL="1828800" algn="l">
              <a:lnSpc>
                <a:spcPct val="110000"/>
              </a:lnSpc>
              <a:spcBef>
                <a:spcPts val="800"/>
              </a:spcBef>
              <a:spcAft>
                <a:spcPts val="0"/>
              </a:spcAft>
              <a:buClr>
                <a:schemeClr val="lt1"/>
              </a:buClr>
              <a:buSzPts val="2000"/>
              <a:buChar char="•"/>
              <a:defRPr sz="2000"/>
            </a:lvl4pPr>
            <a:lvl5pPr indent="-355600" lvl="4" marL="2286000" algn="l">
              <a:lnSpc>
                <a:spcPct val="110000"/>
              </a:lnSpc>
              <a:spcBef>
                <a:spcPts val="800"/>
              </a:spcBef>
              <a:spcAft>
                <a:spcPts val="0"/>
              </a:spcAft>
              <a:buClr>
                <a:schemeClr val="lt1"/>
              </a:buClr>
              <a:buSzPts val="2000"/>
              <a:buChar char="•"/>
              <a:defRPr sz="20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24" name="Google Shape;124;p29"/>
          <p:cNvSpPr/>
          <p:nvPr>
            <p:ph idx="2" type="pic"/>
          </p:nvPr>
        </p:nvSpPr>
        <p:spPr>
          <a:xfrm>
            <a:off x="5535809" y="656633"/>
            <a:ext cx="5132388" cy="5132388"/>
          </a:xfrm>
          <a:prstGeom prst="rect">
            <a:avLst/>
          </a:prstGeom>
          <a:solidFill>
            <a:schemeClr val="accent5"/>
          </a:solidFill>
          <a:ln>
            <a:noFill/>
          </a:ln>
        </p:spPr>
      </p:sp>
      <p:sp>
        <p:nvSpPr>
          <p:cNvPr id="125" name="Google Shape;125;p29"/>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9"/>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9"/>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eam">
  <p:cSld name="8_Team">
    <p:spTree>
      <p:nvGrpSpPr>
        <p:cNvPr id="128" name="Shape 128"/>
        <p:cNvGrpSpPr/>
        <p:nvPr/>
      </p:nvGrpSpPr>
      <p:grpSpPr>
        <a:xfrm>
          <a:off x="0" y="0"/>
          <a:ext cx="0" cy="0"/>
          <a:chOff x="0" y="0"/>
          <a:chExt cx="0" cy="0"/>
        </a:xfrm>
      </p:grpSpPr>
      <p:sp>
        <p:nvSpPr>
          <p:cNvPr id="129" name="Google Shape;129;p30"/>
          <p:cNvSpPr/>
          <p:nvPr/>
        </p:nvSpPr>
        <p:spPr>
          <a:xfrm>
            <a:off x="0" y="5773729"/>
            <a:ext cx="12192000" cy="1084271"/>
          </a:xfrm>
          <a:prstGeom prst="rect">
            <a:avLst/>
          </a:prstGeom>
          <a:gradFill>
            <a:gsLst>
              <a:gs pos="0">
                <a:srgbClr val="1B192E">
                  <a:alpha val="0"/>
                </a:srgbClr>
              </a:gs>
              <a:gs pos="40000">
                <a:srgbClr val="1B192E">
                  <a:alpha val="0"/>
                </a:srgbClr>
              </a:gs>
              <a:gs pos="100000">
                <a:srgbClr val="1B192E">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0" name="Google Shape;130;p30"/>
          <p:cNvSpPr/>
          <p:nvPr/>
        </p:nvSpPr>
        <p:spPr>
          <a:xfrm>
            <a:off x="10288775" y="762609"/>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1" name="Google Shape;131;p30"/>
          <p:cNvSpPr txBox="1"/>
          <p:nvPr>
            <p:ph type="ctrTitle"/>
          </p:nvPr>
        </p:nvSpPr>
        <p:spPr>
          <a:xfrm>
            <a:off x="548640" y="548640"/>
            <a:ext cx="8281987" cy="125304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32" name="Google Shape;132;p30"/>
          <p:cNvGrpSpPr/>
          <p:nvPr/>
        </p:nvGrpSpPr>
        <p:grpSpPr>
          <a:xfrm>
            <a:off x="1763106" y="4294374"/>
            <a:ext cx="2083885" cy="2083885"/>
            <a:chOff x="4842143" y="3556857"/>
            <a:chExt cx="2083885" cy="2083885"/>
          </a:xfrm>
        </p:grpSpPr>
        <p:sp>
          <p:nvSpPr>
            <p:cNvPr id="133" name="Google Shape;133;p30"/>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4" name="Google Shape;134;p30"/>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5" name="Google Shape;135;p30"/>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6" name="Google Shape;136;p30"/>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137" name="Google Shape;137;p30"/>
          <p:cNvSpPr/>
          <p:nvPr>
            <p:ph idx="2" type="pic"/>
          </p:nvPr>
        </p:nvSpPr>
        <p:spPr>
          <a:xfrm>
            <a:off x="1078992" y="1990724"/>
            <a:ext cx="1691640" cy="1435608"/>
          </a:xfrm>
          <a:prstGeom prst="rect">
            <a:avLst/>
          </a:prstGeom>
          <a:solidFill>
            <a:schemeClr val="accent5"/>
          </a:solidFill>
          <a:ln>
            <a:noFill/>
          </a:ln>
        </p:spPr>
      </p:sp>
      <p:sp>
        <p:nvSpPr>
          <p:cNvPr id="138" name="Google Shape;138;p30"/>
          <p:cNvSpPr/>
          <p:nvPr>
            <p:ph idx="3" type="pic"/>
          </p:nvPr>
        </p:nvSpPr>
        <p:spPr>
          <a:xfrm>
            <a:off x="3838384" y="1990724"/>
            <a:ext cx="1691640" cy="1435608"/>
          </a:xfrm>
          <a:prstGeom prst="rect">
            <a:avLst/>
          </a:prstGeom>
          <a:solidFill>
            <a:schemeClr val="accent5"/>
          </a:solidFill>
          <a:ln>
            <a:noFill/>
          </a:ln>
        </p:spPr>
      </p:sp>
      <p:sp>
        <p:nvSpPr>
          <p:cNvPr id="139" name="Google Shape;139;p30"/>
          <p:cNvSpPr/>
          <p:nvPr>
            <p:ph idx="4" type="pic"/>
          </p:nvPr>
        </p:nvSpPr>
        <p:spPr>
          <a:xfrm>
            <a:off x="6661976" y="1993392"/>
            <a:ext cx="1691640" cy="1435608"/>
          </a:xfrm>
          <a:prstGeom prst="rect">
            <a:avLst/>
          </a:prstGeom>
          <a:solidFill>
            <a:schemeClr val="accent5"/>
          </a:solidFill>
          <a:ln>
            <a:noFill/>
          </a:ln>
        </p:spPr>
      </p:sp>
      <p:sp>
        <p:nvSpPr>
          <p:cNvPr id="140" name="Google Shape;140;p30"/>
          <p:cNvSpPr/>
          <p:nvPr>
            <p:ph idx="5" type="pic"/>
          </p:nvPr>
        </p:nvSpPr>
        <p:spPr>
          <a:xfrm>
            <a:off x="9485568" y="1990724"/>
            <a:ext cx="1691640" cy="1435608"/>
          </a:xfrm>
          <a:prstGeom prst="rect">
            <a:avLst/>
          </a:prstGeom>
          <a:solidFill>
            <a:schemeClr val="accent5"/>
          </a:solidFill>
          <a:ln>
            <a:noFill/>
          </a:ln>
        </p:spPr>
      </p:sp>
      <p:sp>
        <p:nvSpPr>
          <p:cNvPr id="141" name="Google Shape;141;p30"/>
          <p:cNvSpPr txBox="1"/>
          <p:nvPr>
            <p:ph idx="1" type="body"/>
          </p:nvPr>
        </p:nvSpPr>
        <p:spPr>
          <a:xfrm>
            <a:off x="1079500" y="3781425"/>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2" name="Google Shape;142;p30"/>
          <p:cNvSpPr txBox="1"/>
          <p:nvPr>
            <p:ph idx="6" type="body"/>
          </p:nvPr>
        </p:nvSpPr>
        <p:spPr>
          <a:xfrm>
            <a:off x="1078733" y="4232949"/>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3" name="Google Shape;143;p30"/>
          <p:cNvSpPr txBox="1"/>
          <p:nvPr>
            <p:ph idx="7" type="body"/>
          </p:nvPr>
        </p:nvSpPr>
        <p:spPr>
          <a:xfrm>
            <a:off x="3839151" y="3781425"/>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4" name="Google Shape;144;p30"/>
          <p:cNvSpPr txBox="1"/>
          <p:nvPr>
            <p:ph idx="8" type="body"/>
          </p:nvPr>
        </p:nvSpPr>
        <p:spPr>
          <a:xfrm>
            <a:off x="3838384" y="4232949"/>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5" name="Google Shape;145;p30"/>
          <p:cNvSpPr txBox="1"/>
          <p:nvPr>
            <p:ph idx="9" type="body"/>
          </p:nvPr>
        </p:nvSpPr>
        <p:spPr>
          <a:xfrm>
            <a:off x="6662743" y="3781425"/>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6" name="Google Shape;146;p30"/>
          <p:cNvSpPr txBox="1"/>
          <p:nvPr>
            <p:ph idx="13" type="body"/>
          </p:nvPr>
        </p:nvSpPr>
        <p:spPr>
          <a:xfrm>
            <a:off x="6661976" y="4232949"/>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7" name="Google Shape;147;p30"/>
          <p:cNvSpPr txBox="1"/>
          <p:nvPr>
            <p:ph idx="14" type="body"/>
          </p:nvPr>
        </p:nvSpPr>
        <p:spPr>
          <a:xfrm>
            <a:off x="9433112" y="3787288"/>
            <a:ext cx="1711325" cy="365760"/>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1" sz="20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8" name="Google Shape;148;p30"/>
          <p:cNvSpPr txBox="1"/>
          <p:nvPr>
            <p:ph idx="15" type="body"/>
          </p:nvPr>
        </p:nvSpPr>
        <p:spPr>
          <a:xfrm>
            <a:off x="9432345" y="4238812"/>
            <a:ext cx="1711572" cy="63817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800"/>
              <a:buNone/>
              <a:defRPr sz="1800"/>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9" name="Google Shape;149;p30"/>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0"/>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0"/>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 3 column">
  <p:cSld name="11_Content 3 column">
    <p:spTree>
      <p:nvGrpSpPr>
        <p:cNvPr id="152" name="Shape 152"/>
        <p:cNvGrpSpPr/>
        <p:nvPr/>
      </p:nvGrpSpPr>
      <p:grpSpPr>
        <a:xfrm>
          <a:off x="0" y="0"/>
          <a:ext cx="0" cy="0"/>
          <a:chOff x="0" y="0"/>
          <a:chExt cx="0" cy="0"/>
        </a:xfrm>
      </p:grpSpPr>
      <p:grpSp>
        <p:nvGrpSpPr>
          <p:cNvPr id="153" name="Google Shape;153;p31"/>
          <p:cNvGrpSpPr/>
          <p:nvPr/>
        </p:nvGrpSpPr>
        <p:grpSpPr>
          <a:xfrm>
            <a:off x="100472" y="5036395"/>
            <a:ext cx="2083885" cy="2083885"/>
            <a:chOff x="4842143" y="3556857"/>
            <a:chExt cx="2083885" cy="2083885"/>
          </a:xfrm>
        </p:grpSpPr>
        <p:sp>
          <p:nvSpPr>
            <p:cNvPr id="154" name="Google Shape;154;p31"/>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5" name="Google Shape;155;p31"/>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6" name="Google Shape;156;p31"/>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7" name="Google Shape;157;p31"/>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158" name="Google Shape;158;p31"/>
          <p:cNvSpPr/>
          <p:nvPr/>
        </p:nvSpPr>
        <p:spPr>
          <a:xfrm rot="2700000">
            <a:off x="10834944" y="17126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59" name="Google Shape;159;p31"/>
          <p:cNvSpPr/>
          <p:nvPr/>
        </p:nvSpPr>
        <p:spPr>
          <a:xfrm rot="8100000">
            <a:off x="10849344" y="518342"/>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60" name="Google Shape;160;p31"/>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61" name="Google Shape;161;p31"/>
          <p:cNvSpPr txBox="1"/>
          <p:nvPr>
            <p:ph type="title"/>
          </p:nvPr>
        </p:nvSpPr>
        <p:spPr>
          <a:xfrm>
            <a:off x="550862" y="549275"/>
            <a:ext cx="11097551" cy="1332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31"/>
          <p:cNvSpPr txBox="1"/>
          <p:nvPr>
            <p:ph idx="1" type="body"/>
          </p:nvPr>
        </p:nvSpPr>
        <p:spPr>
          <a:xfrm>
            <a:off x="550864" y="1731375"/>
            <a:ext cx="3563936"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0" sz="2000" cap="none">
                <a:solidFill>
                  <a:schemeClr val="lt1"/>
                </a:solidFill>
                <a:latin typeface="Gill Sans"/>
                <a:ea typeface="Gill Sans"/>
                <a:cs typeface="Gill Sans"/>
                <a:sym typeface="Gill Sans"/>
              </a:defRPr>
            </a:lvl1pPr>
            <a:lvl2pPr indent="-228600" lvl="1" marL="914400" algn="l">
              <a:lnSpc>
                <a:spcPct val="110000"/>
              </a:lnSpc>
              <a:spcBef>
                <a:spcPts val="800"/>
              </a:spcBef>
              <a:spcAft>
                <a:spcPts val="0"/>
              </a:spcAft>
              <a:buClr>
                <a:schemeClr val="lt1"/>
              </a:buClr>
              <a:buSzPts val="2000"/>
              <a:buNone/>
              <a:defRPr b="1" sz="2000"/>
            </a:lvl2pPr>
            <a:lvl3pPr indent="-228600" lvl="2" marL="1371600" algn="l">
              <a:lnSpc>
                <a:spcPct val="110000"/>
              </a:lnSpc>
              <a:spcBef>
                <a:spcPts val="800"/>
              </a:spcBef>
              <a:spcAft>
                <a:spcPts val="0"/>
              </a:spcAft>
              <a:buClr>
                <a:schemeClr val="lt1"/>
              </a:buClr>
              <a:buSzPts val="1800"/>
              <a:buNone/>
              <a:defRPr b="1" sz="1800"/>
            </a:lvl3pPr>
            <a:lvl4pPr indent="-228600" lvl="3" marL="1828800" algn="l">
              <a:lnSpc>
                <a:spcPct val="110000"/>
              </a:lnSpc>
              <a:spcBef>
                <a:spcPts val="800"/>
              </a:spcBef>
              <a:spcAft>
                <a:spcPts val="0"/>
              </a:spcAft>
              <a:buClr>
                <a:schemeClr val="lt1"/>
              </a:buClr>
              <a:buSzPts val="1600"/>
              <a:buNone/>
              <a:defRPr b="1" sz="1600"/>
            </a:lvl4pPr>
            <a:lvl5pPr indent="-228600" lvl="4" marL="2286000" algn="l">
              <a:lnSpc>
                <a:spcPct val="110000"/>
              </a:lnSpc>
              <a:spcBef>
                <a:spcPts val="800"/>
              </a:spcBef>
              <a:spcAft>
                <a:spcPts val="0"/>
              </a:spcAft>
              <a:buClr>
                <a:schemeClr val="lt1"/>
              </a:buClr>
              <a:buSzPts val="1600"/>
              <a:buNone/>
              <a:defRPr b="1" sz="1600"/>
            </a:lvl5pPr>
            <a:lvl6pPr indent="-228600" lvl="5" marL="2743200" algn="l">
              <a:lnSpc>
                <a:spcPct val="90000"/>
              </a:lnSpc>
              <a:spcBef>
                <a:spcPts val="8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163" name="Google Shape;163;p31"/>
          <p:cNvSpPr txBox="1"/>
          <p:nvPr>
            <p:ph idx="2" type="body"/>
          </p:nvPr>
        </p:nvSpPr>
        <p:spPr>
          <a:xfrm>
            <a:off x="559476" y="2432304"/>
            <a:ext cx="3563936" cy="3515555"/>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sz="1800"/>
            </a:lvl1pPr>
            <a:lvl2pPr indent="-342900" lvl="1" marL="914400" algn="l">
              <a:lnSpc>
                <a:spcPct val="110000"/>
              </a:lnSpc>
              <a:spcBef>
                <a:spcPts val="800"/>
              </a:spcBef>
              <a:spcAft>
                <a:spcPts val="0"/>
              </a:spcAft>
              <a:buClr>
                <a:schemeClr val="lt1"/>
              </a:buClr>
              <a:buSzPts val="1800"/>
              <a:buChar char="•"/>
              <a:defRPr sz="1800"/>
            </a:lvl2pPr>
            <a:lvl3pPr indent="-342900" lvl="2" marL="1371600" algn="l">
              <a:lnSpc>
                <a:spcPct val="110000"/>
              </a:lnSpc>
              <a:spcBef>
                <a:spcPts val="800"/>
              </a:spcBef>
              <a:spcAft>
                <a:spcPts val="0"/>
              </a:spcAft>
              <a:buClr>
                <a:schemeClr val="lt1"/>
              </a:buClr>
              <a:buSzPts val="1800"/>
              <a:buChar char="•"/>
              <a:defRPr sz="1800"/>
            </a:lvl3pPr>
            <a:lvl4pPr indent="-342900" lvl="3" marL="1828800" algn="l">
              <a:lnSpc>
                <a:spcPct val="110000"/>
              </a:lnSpc>
              <a:spcBef>
                <a:spcPts val="800"/>
              </a:spcBef>
              <a:spcAft>
                <a:spcPts val="0"/>
              </a:spcAft>
              <a:buClr>
                <a:schemeClr val="lt1"/>
              </a:buClr>
              <a:buSzPts val="1800"/>
              <a:buChar char="•"/>
              <a:defRPr sz="1800"/>
            </a:lvl4pPr>
            <a:lvl5pPr indent="-342900" lvl="4" marL="2286000" algn="l">
              <a:lnSpc>
                <a:spcPct val="110000"/>
              </a:lnSpc>
              <a:spcBef>
                <a:spcPts val="800"/>
              </a:spcBef>
              <a:spcAft>
                <a:spcPts val="0"/>
              </a:spcAft>
              <a:buClr>
                <a:schemeClr val="lt1"/>
              </a:buClr>
              <a:buSzPts val="1800"/>
              <a:buChar char="•"/>
              <a:defRPr sz="18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64" name="Google Shape;164;p31"/>
          <p:cNvSpPr txBox="1"/>
          <p:nvPr>
            <p:ph idx="3" type="body"/>
          </p:nvPr>
        </p:nvSpPr>
        <p:spPr>
          <a:xfrm>
            <a:off x="4341573" y="1731375"/>
            <a:ext cx="3566160"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0" sz="2000" cap="none">
                <a:solidFill>
                  <a:schemeClr val="lt1"/>
                </a:solidFill>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65" name="Google Shape;165;p31"/>
          <p:cNvSpPr txBox="1"/>
          <p:nvPr>
            <p:ph idx="4" type="body"/>
          </p:nvPr>
        </p:nvSpPr>
        <p:spPr>
          <a:xfrm>
            <a:off x="4341573" y="2427370"/>
            <a:ext cx="3508755" cy="3515555"/>
          </a:xfrm>
          <a:prstGeom prst="rect">
            <a:avLst/>
          </a:prstGeom>
          <a:noFill/>
          <a:ln>
            <a:noFill/>
          </a:ln>
        </p:spPr>
        <p:txBody>
          <a:bodyPr anchorCtr="0" anchor="t" bIns="0" lIns="0" spcFirstLastPara="1" rIns="0" wrap="square" tIns="0">
            <a:noAutofit/>
          </a:bodyPr>
          <a:lstStyle>
            <a:lvl1pPr indent="-336550" lvl="0" marL="457200" algn="l">
              <a:lnSpc>
                <a:spcPct val="110000"/>
              </a:lnSpc>
              <a:spcBef>
                <a:spcPts val="1000"/>
              </a:spcBef>
              <a:spcAft>
                <a:spcPts val="0"/>
              </a:spcAft>
              <a:buClr>
                <a:schemeClr val="lt1"/>
              </a:buClr>
              <a:buSzPts val="1700"/>
              <a:buChar char="•"/>
              <a:defRPr sz="1700"/>
            </a:lvl1pPr>
            <a:lvl2pPr indent="-336550" lvl="1" marL="914400" algn="l">
              <a:lnSpc>
                <a:spcPct val="110000"/>
              </a:lnSpc>
              <a:spcBef>
                <a:spcPts val="800"/>
              </a:spcBef>
              <a:spcAft>
                <a:spcPts val="0"/>
              </a:spcAft>
              <a:buClr>
                <a:schemeClr val="lt1"/>
              </a:buClr>
              <a:buSzPts val="1700"/>
              <a:buChar char="•"/>
              <a:defRPr sz="1700"/>
            </a:lvl2pPr>
            <a:lvl3pPr indent="-336550" lvl="2" marL="1371600" algn="l">
              <a:lnSpc>
                <a:spcPct val="110000"/>
              </a:lnSpc>
              <a:spcBef>
                <a:spcPts val="800"/>
              </a:spcBef>
              <a:spcAft>
                <a:spcPts val="0"/>
              </a:spcAft>
              <a:buClr>
                <a:schemeClr val="lt1"/>
              </a:buClr>
              <a:buSzPts val="1700"/>
              <a:buChar char="•"/>
              <a:defRPr sz="1700"/>
            </a:lvl3pPr>
            <a:lvl4pPr indent="-336550" lvl="3" marL="1828800" algn="l">
              <a:lnSpc>
                <a:spcPct val="110000"/>
              </a:lnSpc>
              <a:spcBef>
                <a:spcPts val="800"/>
              </a:spcBef>
              <a:spcAft>
                <a:spcPts val="0"/>
              </a:spcAft>
              <a:buClr>
                <a:schemeClr val="lt1"/>
              </a:buClr>
              <a:buSzPts val="1700"/>
              <a:buChar char="•"/>
              <a:defRPr sz="1700"/>
            </a:lvl4pPr>
            <a:lvl5pPr indent="-336550" lvl="4" marL="2286000" algn="l">
              <a:lnSpc>
                <a:spcPct val="110000"/>
              </a:lnSpc>
              <a:spcBef>
                <a:spcPts val="800"/>
              </a:spcBef>
              <a:spcAft>
                <a:spcPts val="0"/>
              </a:spcAft>
              <a:buClr>
                <a:schemeClr val="lt1"/>
              </a:buClr>
              <a:buSzPts val="1700"/>
              <a:buChar char="•"/>
              <a:defRPr sz="17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66" name="Google Shape;166;p31"/>
          <p:cNvSpPr txBox="1"/>
          <p:nvPr>
            <p:ph idx="5" type="body"/>
          </p:nvPr>
        </p:nvSpPr>
        <p:spPr>
          <a:xfrm>
            <a:off x="8139659" y="1731375"/>
            <a:ext cx="3566160"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b="0" sz="2000" cap="none">
                <a:solidFill>
                  <a:schemeClr val="lt1"/>
                </a:solidFill>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67" name="Google Shape;167;p31"/>
          <p:cNvSpPr txBox="1"/>
          <p:nvPr>
            <p:ph idx="6" type="body"/>
          </p:nvPr>
        </p:nvSpPr>
        <p:spPr>
          <a:xfrm>
            <a:off x="8139659" y="2427370"/>
            <a:ext cx="3508755" cy="3515555"/>
          </a:xfrm>
          <a:prstGeom prst="rect">
            <a:avLst/>
          </a:prstGeom>
          <a:noFill/>
          <a:ln>
            <a:noFill/>
          </a:ln>
        </p:spPr>
        <p:txBody>
          <a:bodyPr anchorCtr="0" anchor="t" bIns="0" lIns="0" spcFirstLastPara="1" rIns="0" wrap="square" tIns="0">
            <a:noAutofit/>
          </a:bodyPr>
          <a:lstStyle>
            <a:lvl1pPr indent="-336550" lvl="0" marL="457200" algn="l">
              <a:lnSpc>
                <a:spcPct val="110000"/>
              </a:lnSpc>
              <a:spcBef>
                <a:spcPts val="1000"/>
              </a:spcBef>
              <a:spcAft>
                <a:spcPts val="0"/>
              </a:spcAft>
              <a:buClr>
                <a:schemeClr val="lt1"/>
              </a:buClr>
              <a:buSzPts val="1700"/>
              <a:buChar char="•"/>
              <a:defRPr sz="1700"/>
            </a:lvl1pPr>
            <a:lvl2pPr indent="-336550" lvl="1" marL="914400" algn="l">
              <a:lnSpc>
                <a:spcPct val="110000"/>
              </a:lnSpc>
              <a:spcBef>
                <a:spcPts val="800"/>
              </a:spcBef>
              <a:spcAft>
                <a:spcPts val="0"/>
              </a:spcAft>
              <a:buClr>
                <a:schemeClr val="lt1"/>
              </a:buClr>
              <a:buSzPts val="1700"/>
              <a:buChar char="•"/>
              <a:defRPr sz="1700"/>
            </a:lvl2pPr>
            <a:lvl3pPr indent="-336550" lvl="2" marL="1371600" algn="l">
              <a:lnSpc>
                <a:spcPct val="110000"/>
              </a:lnSpc>
              <a:spcBef>
                <a:spcPts val="800"/>
              </a:spcBef>
              <a:spcAft>
                <a:spcPts val="0"/>
              </a:spcAft>
              <a:buClr>
                <a:schemeClr val="lt1"/>
              </a:buClr>
              <a:buSzPts val="1700"/>
              <a:buChar char="•"/>
              <a:defRPr sz="1700"/>
            </a:lvl3pPr>
            <a:lvl4pPr indent="-336550" lvl="3" marL="1828800" algn="l">
              <a:lnSpc>
                <a:spcPct val="110000"/>
              </a:lnSpc>
              <a:spcBef>
                <a:spcPts val="800"/>
              </a:spcBef>
              <a:spcAft>
                <a:spcPts val="0"/>
              </a:spcAft>
              <a:buClr>
                <a:schemeClr val="lt1"/>
              </a:buClr>
              <a:buSzPts val="1700"/>
              <a:buChar char="•"/>
              <a:defRPr sz="1700"/>
            </a:lvl4pPr>
            <a:lvl5pPr indent="-336550" lvl="4" marL="2286000" algn="l">
              <a:lnSpc>
                <a:spcPct val="110000"/>
              </a:lnSpc>
              <a:spcBef>
                <a:spcPts val="800"/>
              </a:spcBef>
              <a:spcAft>
                <a:spcPts val="0"/>
              </a:spcAft>
              <a:buClr>
                <a:schemeClr val="lt1"/>
              </a:buClr>
              <a:buSzPts val="1700"/>
              <a:buChar char="•"/>
              <a:defRPr sz="17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68" name="Google Shape;168;p31"/>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1"/>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31"/>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32"/>
          <p:cNvSpPr txBox="1"/>
          <p:nvPr>
            <p:ph type="ctrTitle"/>
          </p:nvPr>
        </p:nvSpPr>
        <p:spPr>
          <a:xfrm>
            <a:off x="3359149" y="389840"/>
            <a:ext cx="8281987" cy="295465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2"/>
          <p:cNvSpPr txBox="1"/>
          <p:nvPr>
            <p:ph idx="1" type="subTitle"/>
          </p:nvPr>
        </p:nvSpPr>
        <p:spPr>
          <a:xfrm>
            <a:off x="3359149" y="3536951"/>
            <a:ext cx="8281989" cy="2555874"/>
          </a:xfrm>
          <a:prstGeom prst="rect">
            <a:avLst/>
          </a:prstGeom>
          <a:noFill/>
          <a:ln>
            <a:noFill/>
          </a:ln>
        </p:spPr>
        <p:txBody>
          <a:bodyPr anchorCtr="0" anchor="t" bIns="0" lIns="0" spcFirstLastPara="1" rIns="0" wrap="square" tIns="0">
            <a:noAutofit/>
          </a:bodyPr>
          <a:lstStyle>
            <a:lvl1pPr lvl="0" algn="l">
              <a:lnSpc>
                <a:spcPct val="100000"/>
              </a:lnSpc>
              <a:spcBef>
                <a:spcPts val="1000"/>
              </a:spcBef>
              <a:spcAft>
                <a:spcPts val="0"/>
              </a:spcAft>
              <a:buClr>
                <a:schemeClr val="lt1"/>
              </a:buClr>
              <a:buSzPts val="2400"/>
              <a:buNone/>
              <a:defRPr sz="2400">
                <a:solidFill>
                  <a:schemeClr val="lt1"/>
                </a:solidFill>
              </a:defRPr>
            </a:lvl1pPr>
            <a:lvl2pPr lvl="1" algn="ctr">
              <a:lnSpc>
                <a:spcPct val="110000"/>
              </a:lnSpc>
              <a:spcBef>
                <a:spcPts val="800"/>
              </a:spcBef>
              <a:spcAft>
                <a:spcPts val="0"/>
              </a:spcAft>
              <a:buClr>
                <a:schemeClr val="lt1"/>
              </a:buClr>
              <a:buSzPts val="2000"/>
              <a:buNone/>
              <a:defRPr sz="2000"/>
            </a:lvl2pPr>
            <a:lvl3pPr lvl="2" algn="ctr">
              <a:lnSpc>
                <a:spcPct val="110000"/>
              </a:lnSpc>
              <a:spcBef>
                <a:spcPts val="800"/>
              </a:spcBef>
              <a:spcAft>
                <a:spcPts val="0"/>
              </a:spcAft>
              <a:buClr>
                <a:schemeClr val="lt1"/>
              </a:buClr>
              <a:buSzPts val="1800"/>
              <a:buNone/>
              <a:defRPr sz="1800"/>
            </a:lvl3pPr>
            <a:lvl4pPr lvl="3" algn="ctr">
              <a:lnSpc>
                <a:spcPct val="110000"/>
              </a:lnSpc>
              <a:spcBef>
                <a:spcPts val="800"/>
              </a:spcBef>
              <a:spcAft>
                <a:spcPts val="0"/>
              </a:spcAft>
              <a:buClr>
                <a:schemeClr val="lt1"/>
              </a:buClr>
              <a:buSzPts val="1600"/>
              <a:buNone/>
              <a:defRPr sz="1600"/>
            </a:lvl4pPr>
            <a:lvl5pPr lvl="4" algn="ctr">
              <a:lnSpc>
                <a:spcPct val="110000"/>
              </a:lnSpc>
              <a:spcBef>
                <a:spcPts val="800"/>
              </a:spcBef>
              <a:spcAft>
                <a:spcPts val="0"/>
              </a:spcAft>
              <a:buClr>
                <a:schemeClr val="lt1"/>
              </a:buClr>
              <a:buSzPts val="1600"/>
              <a:buNone/>
              <a:defRPr sz="1600"/>
            </a:lvl5pPr>
            <a:lvl6pPr lvl="5" algn="ctr">
              <a:lnSpc>
                <a:spcPct val="90000"/>
              </a:lnSpc>
              <a:spcBef>
                <a:spcPts val="8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74" name="Google Shape;174;p32"/>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2"/>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2"/>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32"/>
          <p:cNvSpPr/>
          <p:nvPr/>
        </p:nvSpPr>
        <p:spPr>
          <a:xfrm rot="2700000">
            <a:off x="612445" y="48188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78" name="Google Shape;178;p32"/>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79" name="Google Shape;179;p32"/>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180" name="Google Shape;180;p32"/>
          <p:cNvGrpSpPr/>
          <p:nvPr/>
        </p:nvGrpSpPr>
        <p:grpSpPr>
          <a:xfrm>
            <a:off x="1292493" y="4299807"/>
            <a:ext cx="2083885" cy="2083885"/>
            <a:chOff x="4842143" y="3556857"/>
            <a:chExt cx="2083885" cy="2083885"/>
          </a:xfrm>
        </p:grpSpPr>
        <p:sp>
          <p:nvSpPr>
            <p:cNvPr id="181" name="Google Shape;181;p32"/>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2" name="Google Shape;182;p32"/>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3" name="Google Shape;183;p32"/>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84" name="Google Shape;184;p32"/>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5" name="Shape 185"/>
        <p:cNvGrpSpPr/>
        <p:nvPr/>
      </p:nvGrpSpPr>
      <p:grpSpPr>
        <a:xfrm>
          <a:off x="0" y="0"/>
          <a:ext cx="0" cy="0"/>
          <a:chOff x="0" y="0"/>
          <a:chExt cx="0" cy="0"/>
        </a:xfrm>
      </p:grpSpPr>
      <p:sp>
        <p:nvSpPr>
          <p:cNvPr id="186" name="Google Shape;186;p33"/>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3"/>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3"/>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9" name="Shape 189"/>
        <p:cNvGrpSpPr/>
        <p:nvPr/>
      </p:nvGrpSpPr>
      <p:grpSpPr>
        <a:xfrm>
          <a:off x="0" y="0"/>
          <a:ext cx="0" cy="0"/>
          <a:chOff x="0" y="0"/>
          <a:chExt cx="0" cy="0"/>
        </a:xfrm>
      </p:grpSpPr>
      <p:grpSp>
        <p:nvGrpSpPr>
          <p:cNvPr id="190" name="Google Shape;190;p34"/>
          <p:cNvGrpSpPr/>
          <p:nvPr/>
        </p:nvGrpSpPr>
        <p:grpSpPr>
          <a:xfrm>
            <a:off x="4752748" y="4823504"/>
            <a:ext cx="1656714" cy="1656714"/>
            <a:chOff x="2481534" y="2139594"/>
            <a:chExt cx="1656714" cy="1656714"/>
          </a:xfrm>
        </p:grpSpPr>
        <p:sp>
          <p:nvSpPr>
            <p:cNvPr id="191" name="Google Shape;191;p34"/>
            <p:cNvSpPr/>
            <p:nvPr/>
          </p:nvSpPr>
          <p:spPr>
            <a:xfrm rot="2700000">
              <a:off x="2769891" y="2336477"/>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92" name="Google Shape;192;p34"/>
            <p:cNvSpPr/>
            <p:nvPr/>
          </p:nvSpPr>
          <p:spPr>
            <a:xfrm rot="8100000">
              <a:off x="2784291" y="2683551"/>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193" name="Google Shape;193;p34"/>
          <p:cNvSpPr txBox="1"/>
          <p:nvPr>
            <p:ph type="title"/>
          </p:nvPr>
        </p:nvSpPr>
        <p:spPr>
          <a:xfrm>
            <a:off x="550863" y="549275"/>
            <a:ext cx="11090275" cy="984885"/>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4"/>
          <p:cNvSpPr txBox="1"/>
          <p:nvPr>
            <p:ph idx="1" type="body"/>
          </p:nvPr>
        </p:nvSpPr>
        <p:spPr>
          <a:xfrm>
            <a:off x="4295775" y="1750060"/>
            <a:ext cx="7345362" cy="4342765"/>
          </a:xfrm>
          <a:prstGeom prst="rect">
            <a:avLst/>
          </a:prstGeom>
          <a:noFill/>
          <a:ln>
            <a:noFill/>
          </a:ln>
        </p:spPr>
        <p:txBody>
          <a:bodyPr anchorCtr="0" anchor="t" bIns="0" lIns="0" spcFirstLastPara="1" rIns="0" wrap="square" tIns="0">
            <a:noAutofit/>
          </a:bodyPr>
          <a:lstStyle>
            <a:lvl1pPr indent="-330200" lvl="0" marL="457200" algn="l">
              <a:lnSpc>
                <a:spcPct val="110000"/>
              </a:lnSpc>
              <a:spcBef>
                <a:spcPts val="1000"/>
              </a:spcBef>
              <a:spcAft>
                <a:spcPts val="0"/>
              </a:spcAft>
              <a:buClr>
                <a:schemeClr val="lt1"/>
              </a:buClr>
              <a:buSzPts val="1600"/>
              <a:buChar char="•"/>
              <a:defRPr sz="1600"/>
            </a:lvl1pPr>
            <a:lvl2pPr indent="-330200" lvl="1" marL="914400" algn="l">
              <a:lnSpc>
                <a:spcPct val="110000"/>
              </a:lnSpc>
              <a:spcBef>
                <a:spcPts val="800"/>
              </a:spcBef>
              <a:spcAft>
                <a:spcPts val="0"/>
              </a:spcAft>
              <a:buClr>
                <a:schemeClr val="lt1"/>
              </a:buClr>
              <a:buSzPts val="1600"/>
              <a:buChar char="•"/>
              <a:defRPr sz="1600"/>
            </a:lvl2pPr>
            <a:lvl3pPr indent="-330200" lvl="2" marL="1371600" algn="l">
              <a:lnSpc>
                <a:spcPct val="110000"/>
              </a:lnSpc>
              <a:spcBef>
                <a:spcPts val="800"/>
              </a:spcBef>
              <a:spcAft>
                <a:spcPts val="0"/>
              </a:spcAft>
              <a:buClr>
                <a:schemeClr val="lt1"/>
              </a:buClr>
              <a:buSzPts val="1600"/>
              <a:buChar char="•"/>
              <a:defRPr sz="1600"/>
            </a:lvl3pPr>
            <a:lvl4pPr indent="-330200" lvl="3" marL="1828800" algn="l">
              <a:lnSpc>
                <a:spcPct val="110000"/>
              </a:lnSpc>
              <a:spcBef>
                <a:spcPts val="800"/>
              </a:spcBef>
              <a:spcAft>
                <a:spcPts val="0"/>
              </a:spcAft>
              <a:buClr>
                <a:schemeClr val="lt1"/>
              </a:buClr>
              <a:buSzPts val="1600"/>
              <a:buChar char="•"/>
              <a:defRPr sz="1600"/>
            </a:lvl4pPr>
            <a:lvl5pPr indent="-330200" lvl="4" marL="2286000" algn="l">
              <a:lnSpc>
                <a:spcPct val="110000"/>
              </a:lnSpc>
              <a:spcBef>
                <a:spcPts val="800"/>
              </a:spcBef>
              <a:spcAft>
                <a:spcPts val="0"/>
              </a:spcAft>
              <a:buClr>
                <a:schemeClr val="lt1"/>
              </a:buClr>
              <a:buSzPts val="1600"/>
              <a:buChar char="•"/>
              <a:defRPr sz="1600"/>
            </a:lvl5pPr>
            <a:lvl6pPr indent="-355600" lvl="5" marL="2743200" algn="l">
              <a:lnSpc>
                <a:spcPct val="90000"/>
              </a:lnSpc>
              <a:spcBef>
                <a:spcPts val="8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195" name="Google Shape;195;p34"/>
          <p:cNvSpPr txBox="1"/>
          <p:nvPr>
            <p:ph idx="2" type="body"/>
          </p:nvPr>
        </p:nvSpPr>
        <p:spPr>
          <a:xfrm>
            <a:off x="550863" y="1750060"/>
            <a:ext cx="3565525" cy="4342765"/>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1600"/>
              <a:buNone/>
              <a:defRPr sz="1600"/>
            </a:lvl1pPr>
            <a:lvl2pPr indent="-228600" lvl="1" marL="914400" algn="l">
              <a:lnSpc>
                <a:spcPct val="110000"/>
              </a:lnSpc>
              <a:spcBef>
                <a:spcPts val="800"/>
              </a:spcBef>
              <a:spcAft>
                <a:spcPts val="0"/>
              </a:spcAft>
              <a:buClr>
                <a:schemeClr val="lt1"/>
              </a:buClr>
              <a:buSzPts val="1400"/>
              <a:buNone/>
              <a:defRPr sz="1400"/>
            </a:lvl2pPr>
            <a:lvl3pPr indent="-228600" lvl="2" marL="1371600" algn="l">
              <a:lnSpc>
                <a:spcPct val="110000"/>
              </a:lnSpc>
              <a:spcBef>
                <a:spcPts val="800"/>
              </a:spcBef>
              <a:spcAft>
                <a:spcPts val="0"/>
              </a:spcAft>
              <a:buClr>
                <a:schemeClr val="lt1"/>
              </a:buClr>
              <a:buSzPts val="1200"/>
              <a:buNone/>
              <a:defRPr sz="1200"/>
            </a:lvl3pPr>
            <a:lvl4pPr indent="-228600" lvl="3" marL="1828800" algn="l">
              <a:lnSpc>
                <a:spcPct val="110000"/>
              </a:lnSpc>
              <a:spcBef>
                <a:spcPts val="800"/>
              </a:spcBef>
              <a:spcAft>
                <a:spcPts val="0"/>
              </a:spcAft>
              <a:buClr>
                <a:schemeClr val="lt1"/>
              </a:buClr>
              <a:buSzPts val="1000"/>
              <a:buNone/>
              <a:defRPr sz="1000"/>
            </a:lvl4pPr>
            <a:lvl5pPr indent="-228600" lvl="4" marL="2286000" algn="l">
              <a:lnSpc>
                <a:spcPct val="110000"/>
              </a:lnSpc>
              <a:spcBef>
                <a:spcPts val="800"/>
              </a:spcBef>
              <a:spcAft>
                <a:spcPts val="0"/>
              </a:spcAft>
              <a:buClr>
                <a:schemeClr val="lt1"/>
              </a:buClr>
              <a:buSzPts val="1000"/>
              <a:buNone/>
              <a:defRPr sz="1000"/>
            </a:lvl5pPr>
            <a:lvl6pPr indent="-228600" lvl="5" marL="2743200" algn="l">
              <a:lnSpc>
                <a:spcPct val="90000"/>
              </a:lnSpc>
              <a:spcBef>
                <a:spcPts val="8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196" name="Google Shape;196;p34"/>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4"/>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ntroduction">
  <p:cSld name="3_Introduction">
    <p:spTree>
      <p:nvGrpSpPr>
        <p:cNvPr id="23" name="Shape 23"/>
        <p:cNvGrpSpPr/>
        <p:nvPr/>
      </p:nvGrpSpPr>
      <p:grpSpPr>
        <a:xfrm>
          <a:off x="0" y="0"/>
          <a:ext cx="0" cy="0"/>
          <a:chOff x="0" y="0"/>
          <a:chExt cx="0" cy="0"/>
        </a:xfrm>
      </p:grpSpPr>
      <p:sp>
        <p:nvSpPr>
          <p:cNvPr id="24" name="Google Shape;24;p20"/>
          <p:cNvSpPr txBox="1"/>
          <p:nvPr>
            <p:ph type="title"/>
          </p:nvPr>
        </p:nvSpPr>
        <p:spPr>
          <a:xfrm>
            <a:off x="550863" y="4507200"/>
            <a:ext cx="4500562" cy="156295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0"/>
          <p:cNvSpPr/>
          <p:nvPr>
            <p:ph idx="2" type="pic"/>
          </p:nvPr>
        </p:nvSpPr>
        <p:spPr>
          <a:xfrm>
            <a:off x="0" y="0"/>
            <a:ext cx="3054096" cy="3776472"/>
          </a:xfrm>
          <a:prstGeom prst="rect">
            <a:avLst/>
          </a:prstGeom>
          <a:solidFill>
            <a:schemeClr val="accent5"/>
          </a:solidFill>
          <a:ln>
            <a:noFill/>
          </a:ln>
        </p:spPr>
      </p:sp>
      <p:sp>
        <p:nvSpPr>
          <p:cNvPr id="26" name="Google Shape;26;p20"/>
          <p:cNvSpPr/>
          <p:nvPr>
            <p:ph idx="3" type="pic"/>
          </p:nvPr>
        </p:nvSpPr>
        <p:spPr>
          <a:xfrm>
            <a:off x="3054096" y="0"/>
            <a:ext cx="3054096" cy="3776472"/>
          </a:xfrm>
          <a:prstGeom prst="rect">
            <a:avLst/>
          </a:prstGeom>
          <a:solidFill>
            <a:schemeClr val="accent5"/>
          </a:solidFill>
          <a:ln>
            <a:noFill/>
          </a:ln>
        </p:spPr>
      </p:sp>
      <p:sp>
        <p:nvSpPr>
          <p:cNvPr id="27" name="Google Shape;27;p20"/>
          <p:cNvSpPr/>
          <p:nvPr>
            <p:ph idx="4" type="pic"/>
          </p:nvPr>
        </p:nvSpPr>
        <p:spPr>
          <a:xfrm>
            <a:off x="6083808" y="0"/>
            <a:ext cx="3054096" cy="3776472"/>
          </a:xfrm>
          <a:prstGeom prst="rect">
            <a:avLst/>
          </a:prstGeom>
          <a:solidFill>
            <a:schemeClr val="accent5"/>
          </a:solidFill>
          <a:ln>
            <a:noFill/>
          </a:ln>
        </p:spPr>
      </p:sp>
      <p:sp>
        <p:nvSpPr>
          <p:cNvPr id="28" name="Google Shape;28;p20"/>
          <p:cNvSpPr/>
          <p:nvPr>
            <p:ph idx="5" type="pic"/>
          </p:nvPr>
        </p:nvSpPr>
        <p:spPr>
          <a:xfrm>
            <a:off x="9137904" y="0"/>
            <a:ext cx="3054096" cy="3776472"/>
          </a:xfrm>
          <a:prstGeom prst="rect">
            <a:avLst/>
          </a:prstGeom>
          <a:solidFill>
            <a:schemeClr val="accent5"/>
          </a:solidFill>
          <a:ln>
            <a:noFill/>
          </a:ln>
        </p:spPr>
      </p:sp>
      <p:sp>
        <p:nvSpPr>
          <p:cNvPr id="29" name="Google Shape;29;p20"/>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20"/>
          <p:cNvSpPr txBox="1"/>
          <p:nvPr>
            <p:ph idx="1" type="body"/>
          </p:nvPr>
        </p:nvSpPr>
        <p:spPr>
          <a:xfrm>
            <a:off x="5262411" y="4508500"/>
            <a:ext cx="6221412" cy="1563688"/>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1000"/>
              </a:spcBef>
              <a:spcAft>
                <a:spcPts val="0"/>
              </a:spcAft>
              <a:buClr>
                <a:schemeClr val="lt1"/>
              </a:buClr>
              <a:buSzPts val="2000"/>
              <a:buFont typeface="Arial"/>
              <a:buChar char="•"/>
              <a:defRPr sz="2000"/>
            </a:lvl1pPr>
            <a:lvl2pPr indent="-228600" lvl="1" marL="914400" algn="l">
              <a:lnSpc>
                <a:spcPct val="110000"/>
              </a:lnSpc>
              <a:spcBef>
                <a:spcPts val="800"/>
              </a:spcBef>
              <a:spcAft>
                <a:spcPts val="0"/>
              </a:spcAft>
              <a:buClr>
                <a:schemeClr val="lt1"/>
              </a:buClr>
              <a:buSzPts val="1900"/>
              <a:buNone/>
              <a:defRPr sz="1900"/>
            </a:lvl2pPr>
            <a:lvl3pPr indent="-228600" lvl="2" marL="1371600" algn="l">
              <a:lnSpc>
                <a:spcPct val="110000"/>
              </a:lnSpc>
              <a:spcBef>
                <a:spcPts val="800"/>
              </a:spcBef>
              <a:spcAft>
                <a:spcPts val="0"/>
              </a:spcAft>
              <a:buClr>
                <a:schemeClr val="lt1"/>
              </a:buClr>
              <a:buSzPts val="1900"/>
              <a:buNone/>
              <a:defRPr sz="1900"/>
            </a:lvl3pPr>
            <a:lvl4pPr indent="-228600" lvl="3" marL="1828800" algn="l">
              <a:lnSpc>
                <a:spcPct val="110000"/>
              </a:lnSpc>
              <a:spcBef>
                <a:spcPts val="800"/>
              </a:spcBef>
              <a:spcAft>
                <a:spcPts val="0"/>
              </a:spcAft>
              <a:buClr>
                <a:schemeClr val="lt1"/>
              </a:buClr>
              <a:buSzPts val="1900"/>
              <a:buNone/>
              <a:defRPr sz="1900"/>
            </a:lvl4pPr>
            <a:lvl5pPr indent="-228600" lvl="4" marL="2286000" algn="l">
              <a:lnSpc>
                <a:spcPct val="110000"/>
              </a:lnSpc>
              <a:spcBef>
                <a:spcPts val="800"/>
              </a:spcBef>
              <a:spcAft>
                <a:spcPts val="0"/>
              </a:spcAft>
              <a:buClr>
                <a:schemeClr val="lt1"/>
              </a:buClr>
              <a:buSzPts val="1900"/>
              <a:buNone/>
              <a:defRPr sz="19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genda">
  <p:cSld name="2_Agenda">
    <p:spTree>
      <p:nvGrpSpPr>
        <p:cNvPr id="33" name="Shape 33"/>
        <p:cNvGrpSpPr/>
        <p:nvPr/>
      </p:nvGrpSpPr>
      <p:grpSpPr>
        <a:xfrm>
          <a:off x="0" y="0"/>
          <a:ext cx="0" cy="0"/>
          <a:chOff x="0" y="0"/>
          <a:chExt cx="0" cy="0"/>
        </a:xfrm>
      </p:grpSpPr>
      <p:sp>
        <p:nvSpPr>
          <p:cNvPr id="34" name="Google Shape;34;p21"/>
          <p:cNvSpPr txBox="1"/>
          <p:nvPr>
            <p:ph type="title"/>
          </p:nvPr>
        </p:nvSpPr>
        <p:spPr>
          <a:xfrm>
            <a:off x="550864" y="549275"/>
            <a:ext cx="3565524" cy="1997855"/>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550863" y="2677306"/>
            <a:ext cx="3565525" cy="3415519"/>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21"/>
          <p:cNvSpPr/>
          <p:nvPr>
            <p:ph idx="2" type="pic"/>
          </p:nvPr>
        </p:nvSpPr>
        <p:spPr>
          <a:xfrm>
            <a:off x="5208928" y="1596771"/>
            <a:ext cx="3448558" cy="3448558"/>
          </a:xfrm>
          <a:prstGeom prst="rect">
            <a:avLst/>
          </a:prstGeom>
          <a:solidFill>
            <a:schemeClr val="accent5"/>
          </a:solidFill>
          <a:ln>
            <a:noFill/>
          </a:ln>
        </p:spPr>
      </p:sp>
      <p:sp>
        <p:nvSpPr>
          <p:cNvPr id="37" name="Google Shape;37;p21"/>
          <p:cNvSpPr/>
          <p:nvPr>
            <p:ph idx="3" type="pic"/>
          </p:nvPr>
        </p:nvSpPr>
        <p:spPr>
          <a:xfrm>
            <a:off x="8918575" y="596392"/>
            <a:ext cx="2263776" cy="2263776"/>
          </a:xfrm>
          <a:prstGeom prst="rect">
            <a:avLst/>
          </a:prstGeom>
          <a:solidFill>
            <a:schemeClr val="accent5"/>
          </a:solidFill>
          <a:ln>
            <a:noFill/>
          </a:ln>
        </p:spPr>
      </p:sp>
      <p:sp>
        <p:nvSpPr>
          <p:cNvPr id="38" name="Google Shape;38;p21"/>
          <p:cNvSpPr/>
          <p:nvPr>
            <p:ph idx="4" type="pic"/>
          </p:nvPr>
        </p:nvSpPr>
        <p:spPr>
          <a:xfrm>
            <a:off x="9091612" y="3324733"/>
            <a:ext cx="2936876" cy="2936876"/>
          </a:xfrm>
          <a:prstGeom prst="rect">
            <a:avLst/>
          </a:prstGeom>
          <a:solidFill>
            <a:schemeClr val="accent5"/>
          </a:solidFill>
          <a:ln>
            <a:noFill/>
          </a:ln>
        </p:spPr>
      </p:sp>
      <p:sp>
        <p:nvSpPr>
          <p:cNvPr id="39" name="Google Shape;39;p21"/>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1"/>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1"/>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21"/>
          <p:cNvSpPr/>
          <p:nvPr/>
        </p:nvSpPr>
        <p:spPr>
          <a:xfrm>
            <a:off x="6548755" y="850167"/>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43" name="Google Shape;43;p21"/>
          <p:cNvGrpSpPr/>
          <p:nvPr/>
        </p:nvGrpSpPr>
        <p:grpSpPr>
          <a:xfrm>
            <a:off x="5585919" y="5592565"/>
            <a:ext cx="828358" cy="828358"/>
            <a:chOff x="3393179" y="4841987"/>
            <a:chExt cx="828358" cy="828358"/>
          </a:xfrm>
        </p:grpSpPr>
        <p:sp>
          <p:nvSpPr>
            <p:cNvPr id="44" name="Google Shape;44;p21"/>
            <p:cNvSpPr/>
            <p:nvPr/>
          </p:nvSpPr>
          <p:spPr>
            <a:xfrm rot="8100000">
              <a:off x="3537358" y="4940429"/>
              <a:ext cx="540001"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5" name="Google Shape;45;p21"/>
            <p:cNvSpPr/>
            <p:nvPr/>
          </p:nvSpPr>
          <p:spPr>
            <a:xfrm rot="-8100000">
              <a:off x="3544558" y="4858365"/>
              <a:ext cx="270000" cy="540001"/>
            </a:xfrm>
            <a:prstGeom prst="ellipse">
              <a:avLst/>
            </a:prstGeom>
            <a:gradFill>
              <a:gsLst>
                <a:gs pos="0">
                  <a:srgbClr val="453E75">
                    <a:alpha val="32941"/>
                  </a:srgbClr>
                </a:gs>
                <a:gs pos="100000">
                  <a:srgbClr val="59EFC0">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break">
  <p:cSld name="4_Section break">
    <p:bg>
      <p:bgPr>
        <a:solidFill>
          <a:schemeClr val="dk1"/>
        </a:solidFill>
      </p:bgPr>
    </p:bg>
    <p:spTree>
      <p:nvGrpSpPr>
        <p:cNvPr id="46" name="Shape 46"/>
        <p:cNvGrpSpPr/>
        <p:nvPr/>
      </p:nvGrpSpPr>
      <p:grpSpPr>
        <a:xfrm>
          <a:off x="0" y="0"/>
          <a:ext cx="0" cy="0"/>
          <a:chOff x="0" y="0"/>
          <a:chExt cx="0" cy="0"/>
        </a:xfrm>
      </p:grpSpPr>
      <p:sp>
        <p:nvSpPr>
          <p:cNvPr id="47" name="Google Shape;47;p22"/>
          <p:cNvSpPr/>
          <p:nvPr>
            <p:ph idx="2" type="pic"/>
          </p:nvPr>
        </p:nvSpPr>
        <p:spPr>
          <a:xfrm>
            <a:off x="0" y="0"/>
            <a:ext cx="12192000" cy="6858000"/>
          </a:xfrm>
          <a:prstGeom prst="rect">
            <a:avLst/>
          </a:prstGeom>
          <a:solidFill>
            <a:schemeClr val="accent5"/>
          </a:solidFill>
          <a:ln>
            <a:noFill/>
          </a:ln>
        </p:spPr>
      </p:sp>
      <p:sp>
        <p:nvSpPr>
          <p:cNvPr id="48" name="Google Shape;48;p22"/>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2"/>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1" name="Google Shape;51;p22"/>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52" name="Google Shape;52;p22"/>
          <p:cNvSpPr/>
          <p:nvPr/>
        </p:nvSpPr>
        <p:spPr>
          <a:xfrm rot="10800000">
            <a:off x="0" y="-3"/>
            <a:ext cx="9000000"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53" name="Google Shape;53;p22"/>
          <p:cNvSpPr txBox="1"/>
          <p:nvPr>
            <p:ph type="ctrTitle"/>
          </p:nvPr>
        </p:nvSpPr>
        <p:spPr>
          <a:xfrm>
            <a:off x="550863" y="549275"/>
            <a:ext cx="5437187" cy="2986234"/>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400"/>
              <a:buFont typeface="Play"/>
              <a:buNone/>
              <a:defRPr sz="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2"/>
          <p:cNvSpPr txBox="1"/>
          <p:nvPr>
            <p:ph idx="1" type="subTitle"/>
          </p:nvPr>
        </p:nvSpPr>
        <p:spPr>
          <a:xfrm>
            <a:off x="550863" y="3816724"/>
            <a:ext cx="5437187" cy="2265216"/>
          </a:xfrm>
          <a:prstGeom prst="rect">
            <a:avLst/>
          </a:prstGeom>
          <a:noFill/>
          <a:ln>
            <a:noFill/>
          </a:ln>
        </p:spPr>
        <p:txBody>
          <a:bodyPr anchorCtr="0" anchor="t" bIns="0" lIns="0" spcFirstLastPara="1" rIns="0" wrap="square" tIns="0">
            <a:noAutofit/>
          </a:bodyPr>
          <a:lstStyle>
            <a:lvl1pPr lvl="0" algn="l">
              <a:lnSpc>
                <a:spcPct val="110000"/>
              </a:lnSpc>
              <a:spcBef>
                <a:spcPts val="1000"/>
              </a:spcBef>
              <a:spcAft>
                <a:spcPts val="0"/>
              </a:spcAft>
              <a:buClr>
                <a:schemeClr val="lt1"/>
              </a:buClr>
              <a:buSzPts val="2400"/>
              <a:buNone/>
              <a:defRPr sz="2400"/>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 2 column (comparison slide)" type="twoTxTwoObj">
  <p:cSld name="TWO_OBJECTS_WITH_TEXT">
    <p:spTree>
      <p:nvGrpSpPr>
        <p:cNvPr id="55" name="Shape 55"/>
        <p:cNvGrpSpPr/>
        <p:nvPr/>
      </p:nvGrpSpPr>
      <p:grpSpPr>
        <a:xfrm>
          <a:off x="0" y="0"/>
          <a:ext cx="0" cy="0"/>
          <a:chOff x="0" y="0"/>
          <a:chExt cx="0" cy="0"/>
        </a:xfrm>
      </p:grpSpPr>
      <p:sp>
        <p:nvSpPr>
          <p:cNvPr id="56" name="Google Shape;56;p23"/>
          <p:cNvSpPr/>
          <p:nvPr/>
        </p:nvSpPr>
        <p:spPr>
          <a:xfrm>
            <a:off x="11091612" y="5893466"/>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57" name="Google Shape;57;p23"/>
          <p:cNvSpPr/>
          <p:nvPr/>
        </p:nvSpPr>
        <p:spPr>
          <a:xfrm>
            <a:off x="11451612" y="5827878"/>
            <a:ext cx="379049" cy="360000"/>
          </a:xfrm>
          <a:prstGeom prst="rect">
            <a:avLst/>
          </a:prstGeom>
          <a:solidFill>
            <a:schemeClr val="dk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58" name="Google Shape;58;p23"/>
          <p:cNvSpPr txBox="1"/>
          <p:nvPr>
            <p:ph type="title"/>
          </p:nvPr>
        </p:nvSpPr>
        <p:spPr>
          <a:xfrm>
            <a:off x="550862" y="549275"/>
            <a:ext cx="11097551" cy="1332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3"/>
          <p:cNvSpPr txBox="1"/>
          <p:nvPr>
            <p:ph idx="1" type="body"/>
          </p:nvPr>
        </p:nvSpPr>
        <p:spPr>
          <a:xfrm>
            <a:off x="550864" y="1731375"/>
            <a:ext cx="5437186"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1400"/>
              <a:buNone/>
              <a:defRPr b="0" sz="1400" cap="none">
                <a:solidFill>
                  <a:schemeClr val="lt1"/>
                </a:solidFill>
                <a:latin typeface="Gill Sans"/>
                <a:ea typeface="Gill Sans"/>
                <a:cs typeface="Gill Sans"/>
                <a:sym typeface="Gill Sans"/>
              </a:defRPr>
            </a:lvl1pPr>
            <a:lvl2pPr indent="-228600" lvl="1" marL="914400" algn="l">
              <a:lnSpc>
                <a:spcPct val="110000"/>
              </a:lnSpc>
              <a:spcBef>
                <a:spcPts val="800"/>
              </a:spcBef>
              <a:spcAft>
                <a:spcPts val="0"/>
              </a:spcAft>
              <a:buClr>
                <a:schemeClr val="lt1"/>
              </a:buClr>
              <a:buSzPts val="2000"/>
              <a:buNone/>
              <a:defRPr b="1" sz="2000"/>
            </a:lvl2pPr>
            <a:lvl3pPr indent="-228600" lvl="2" marL="1371600" algn="l">
              <a:lnSpc>
                <a:spcPct val="110000"/>
              </a:lnSpc>
              <a:spcBef>
                <a:spcPts val="800"/>
              </a:spcBef>
              <a:spcAft>
                <a:spcPts val="0"/>
              </a:spcAft>
              <a:buClr>
                <a:schemeClr val="lt1"/>
              </a:buClr>
              <a:buSzPts val="1800"/>
              <a:buNone/>
              <a:defRPr b="1" sz="1800"/>
            </a:lvl3pPr>
            <a:lvl4pPr indent="-228600" lvl="3" marL="1828800" algn="l">
              <a:lnSpc>
                <a:spcPct val="110000"/>
              </a:lnSpc>
              <a:spcBef>
                <a:spcPts val="800"/>
              </a:spcBef>
              <a:spcAft>
                <a:spcPts val="0"/>
              </a:spcAft>
              <a:buClr>
                <a:schemeClr val="lt1"/>
              </a:buClr>
              <a:buSzPts val="1600"/>
              <a:buNone/>
              <a:defRPr b="1" sz="1600"/>
            </a:lvl4pPr>
            <a:lvl5pPr indent="-228600" lvl="4" marL="2286000" algn="l">
              <a:lnSpc>
                <a:spcPct val="110000"/>
              </a:lnSpc>
              <a:spcBef>
                <a:spcPts val="800"/>
              </a:spcBef>
              <a:spcAft>
                <a:spcPts val="0"/>
              </a:spcAft>
              <a:buClr>
                <a:schemeClr val="lt1"/>
              </a:buClr>
              <a:buSzPts val="1600"/>
              <a:buNone/>
              <a:defRPr b="1" sz="1600"/>
            </a:lvl5pPr>
            <a:lvl6pPr indent="-228600" lvl="5" marL="2743200" algn="l">
              <a:lnSpc>
                <a:spcPct val="90000"/>
              </a:lnSpc>
              <a:spcBef>
                <a:spcPts val="8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60" name="Google Shape;60;p23"/>
          <p:cNvSpPr txBox="1"/>
          <p:nvPr>
            <p:ph idx="2" type="body"/>
          </p:nvPr>
        </p:nvSpPr>
        <p:spPr>
          <a:xfrm>
            <a:off x="550863" y="2427370"/>
            <a:ext cx="5429114" cy="3515555"/>
          </a:xfrm>
          <a:prstGeom prst="rect">
            <a:avLst/>
          </a:prstGeom>
          <a:noFill/>
          <a:ln>
            <a:noFill/>
          </a:ln>
        </p:spPr>
        <p:txBody>
          <a:bodyPr anchorCtr="0" anchor="t" bIns="0" lIns="0" spcFirstLastPara="1" rIns="0" wrap="square" tIns="0">
            <a:noAutofit/>
          </a:bodyPr>
          <a:lstStyle>
            <a:lvl1pPr indent="-381000" lvl="0" marL="457200" algn="l">
              <a:lnSpc>
                <a:spcPct val="110000"/>
              </a:lnSpc>
              <a:spcBef>
                <a:spcPts val="1000"/>
              </a:spcBef>
              <a:spcAft>
                <a:spcPts val="0"/>
              </a:spcAft>
              <a:buClr>
                <a:schemeClr val="lt1"/>
              </a:buClr>
              <a:buSzPts val="2400"/>
              <a:buChar char="•"/>
              <a:defRPr sz="2400"/>
            </a:lvl1pPr>
            <a:lvl2pPr indent="-330200" lvl="1" marL="914400" algn="l">
              <a:lnSpc>
                <a:spcPct val="110000"/>
              </a:lnSpc>
              <a:spcBef>
                <a:spcPts val="800"/>
              </a:spcBef>
              <a:spcAft>
                <a:spcPts val="0"/>
              </a:spcAft>
              <a:buClr>
                <a:schemeClr val="lt1"/>
              </a:buClr>
              <a:buSzPts val="1600"/>
              <a:buChar char="•"/>
              <a:defRPr sz="1600"/>
            </a:lvl2pPr>
            <a:lvl3pPr indent="-330200" lvl="2" marL="1371600" algn="l">
              <a:lnSpc>
                <a:spcPct val="110000"/>
              </a:lnSpc>
              <a:spcBef>
                <a:spcPts val="800"/>
              </a:spcBef>
              <a:spcAft>
                <a:spcPts val="0"/>
              </a:spcAft>
              <a:buClr>
                <a:schemeClr val="lt1"/>
              </a:buClr>
              <a:buSzPts val="1600"/>
              <a:buChar char="•"/>
              <a:defRPr sz="1600"/>
            </a:lvl3pPr>
            <a:lvl4pPr indent="-330200" lvl="3" marL="1828800" algn="l">
              <a:lnSpc>
                <a:spcPct val="110000"/>
              </a:lnSpc>
              <a:spcBef>
                <a:spcPts val="800"/>
              </a:spcBef>
              <a:spcAft>
                <a:spcPts val="0"/>
              </a:spcAft>
              <a:buClr>
                <a:schemeClr val="lt1"/>
              </a:buClr>
              <a:buSzPts val="1600"/>
              <a:buChar char="•"/>
              <a:defRPr sz="1600"/>
            </a:lvl4pPr>
            <a:lvl5pPr indent="-330200" lvl="4" marL="2286000" algn="l">
              <a:lnSpc>
                <a:spcPct val="110000"/>
              </a:lnSpc>
              <a:spcBef>
                <a:spcPts val="800"/>
              </a:spcBef>
              <a:spcAft>
                <a:spcPts val="0"/>
              </a:spcAft>
              <a:buClr>
                <a:schemeClr val="lt1"/>
              </a:buClr>
              <a:buSzPts val="1600"/>
              <a:buChar char="•"/>
              <a:defRPr sz="16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1" name="Google Shape;61;p23"/>
          <p:cNvSpPr txBox="1"/>
          <p:nvPr>
            <p:ph idx="3" type="body"/>
          </p:nvPr>
        </p:nvSpPr>
        <p:spPr>
          <a:xfrm>
            <a:off x="6212024" y="1731375"/>
            <a:ext cx="5436392" cy="535354"/>
          </a:xfrm>
          <a:prstGeom prst="rect">
            <a:avLst/>
          </a:prstGeom>
          <a:noFill/>
          <a:ln>
            <a:noFill/>
          </a:ln>
        </p:spPr>
        <p:txBody>
          <a:bodyPr anchorCtr="0" anchor="b" bIns="0" lIns="0" spcFirstLastPara="1" rIns="0" wrap="square" tIns="0">
            <a:noAutofit/>
          </a:bodyPr>
          <a:lstStyle>
            <a:lvl1pPr indent="-228600" lvl="0" marL="457200" algn="l">
              <a:lnSpc>
                <a:spcPct val="110000"/>
              </a:lnSpc>
              <a:spcBef>
                <a:spcPts val="1000"/>
              </a:spcBef>
              <a:spcAft>
                <a:spcPts val="0"/>
              </a:spcAft>
              <a:buClr>
                <a:schemeClr val="lt1"/>
              </a:buClr>
              <a:buSzPts val="1400"/>
              <a:buNone/>
              <a:defRPr b="0" sz="1400" cap="none">
                <a:solidFill>
                  <a:schemeClr val="lt1"/>
                </a:solidFill>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2" name="Google Shape;62;p23"/>
          <p:cNvSpPr txBox="1"/>
          <p:nvPr>
            <p:ph idx="4" type="body"/>
          </p:nvPr>
        </p:nvSpPr>
        <p:spPr>
          <a:xfrm>
            <a:off x="6212023" y="2427370"/>
            <a:ext cx="5436391" cy="3515555"/>
          </a:xfrm>
          <a:prstGeom prst="rect">
            <a:avLst/>
          </a:prstGeom>
          <a:noFill/>
          <a:ln>
            <a:noFill/>
          </a:ln>
        </p:spPr>
        <p:txBody>
          <a:bodyPr anchorCtr="0" anchor="t" bIns="0" lIns="0" spcFirstLastPara="1" rIns="0" wrap="square" tIns="0">
            <a:noAutofit/>
          </a:bodyPr>
          <a:lstStyle>
            <a:lvl1pPr indent="-381000" lvl="0" marL="457200" algn="l">
              <a:lnSpc>
                <a:spcPct val="110000"/>
              </a:lnSpc>
              <a:spcBef>
                <a:spcPts val="1000"/>
              </a:spcBef>
              <a:spcAft>
                <a:spcPts val="0"/>
              </a:spcAft>
              <a:buClr>
                <a:schemeClr val="lt1"/>
              </a:buClr>
              <a:buSzPts val="2400"/>
              <a:buChar char="•"/>
              <a:defRPr sz="2400"/>
            </a:lvl1pPr>
            <a:lvl2pPr indent="-330200" lvl="1" marL="914400" algn="l">
              <a:lnSpc>
                <a:spcPct val="110000"/>
              </a:lnSpc>
              <a:spcBef>
                <a:spcPts val="800"/>
              </a:spcBef>
              <a:spcAft>
                <a:spcPts val="0"/>
              </a:spcAft>
              <a:buClr>
                <a:schemeClr val="lt1"/>
              </a:buClr>
              <a:buSzPts val="1600"/>
              <a:buChar char="•"/>
              <a:defRPr sz="1600"/>
            </a:lvl2pPr>
            <a:lvl3pPr indent="-330200" lvl="2" marL="1371600" algn="l">
              <a:lnSpc>
                <a:spcPct val="110000"/>
              </a:lnSpc>
              <a:spcBef>
                <a:spcPts val="800"/>
              </a:spcBef>
              <a:spcAft>
                <a:spcPts val="0"/>
              </a:spcAft>
              <a:buClr>
                <a:schemeClr val="lt1"/>
              </a:buClr>
              <a:buSzPts val="1600"/>
              <a:buChar char="•"/>
              <a:defRPr sz="1600"/>
            </a:lvl3pPr>
            <a:lvl4pPr indent="-330200" lvl="3" marL="1828800" algn="l">
              <a:lnSpc>
                <a:spcPct val="110000"/>
              </a:lnSpc>
              <a:spcBef>
                <a:spcPts val="800"/>
              </a:spcBef>
              <a:spcAft>
                <a:spcPts val="0"/>
              </a:spcAft>
              <a:buClr>
                <a:schemeClr val="lt1"/>
              </a:buClr>
              <a:buSzPts val="1600"/>
              <a:buChar char="•"/>
              <a:defRPr sz="1600"/>
            </a:lvl4pPr>
            <a:lvl5pPr indent="-330200" lvl="4" marL="2286000" algn="l">
              <a:lnSpc>
                <a:spcPct val="110000"/>
              </a:lnSpc>
              <a:spcBef>
                <a:spcPts val="800"/>
              </a:spcBef>
              <a:spcAft>
                <a:spcPts val="0"/>
              </a:spcAft>
              <a:buClr>
                <a:schemeClr val="lt1"/>
              </a:buClr>
              <a:buSzPts val="1600"/>
              <a:buChar char="•"/>
              <a:defRPr sz="16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63" name="Google Shape;63;p23"/>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24"/>
          <p:cNvSpPr/>
          <p:nvPr/>
        </p:nvSpPr>
        <p:spPr>
          <a:xfrm>
            <a:off x="11069864" y="33337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68" name="Google Shape;68;p24"/>
          <p:cNvGrpSpPr/>
          <p:nvPr/>
        </p:nvGrpSpPr>
        <p:grpSpPr>
          <a:xfrm>
            <a:off x="233344" y="5384019"/>
            <a:ext cx="828357" cy="828357"/>
            <a:chOff x="2895711" y="1234487"/>
            <a:chExt cx="828357" cy="828357"/>
          </a:xfrm>
        </p:grpSpPr>
        <p:sp>
          <p:nvSpPr>
            <p:cNvPr id="69" name="Google Shape;69;p24"/>
            <p:cNvSpPr/>
            <p:nvPr/>
          </p:nvSpPr>
          <p:spPr>
            <a:xfrm rot="2700000">
              <a:off x="3039890" y="1332929"/>
              <a:ext cx="540000"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70" name="Google Shape;70;p24"/>
            <p:cNvSpPr/>
            <p:nvPr/>
          </p:nvSpPr>
          <p:spPr>
            <a:xfrm rot="8100000">
              <a:off x="3047090" y="1506466"/>
              <a:ext cx="270000" cy="54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71" name="Google Shape;71;p24"/>
          <p:cNvSpPr txBox="1"/>
          <p:nvPr>
            <p:ph type="title"/>
          </p:nvPr>
        </p:nvSpPr>
        <p:spPr>
          <a:xfrm>
            <a:off x="550863" y="549275"/>
            <a:ext cx="11090274" cy="1332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 type="body"/>
          </p:nvPr>
        </p:nvSpPr>
        <p:spPr>
          <a:xfrm>
            <a:off x="550862" y="2097175"/>
            <a:ext cx="5435600" cy="399565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3" name="Google Shape;73;p24"/>
          <p:cNvSpPr txBox="1"/>
          <p:nvPr>
            <p:ph idx="2" type="body"/>
          </p:nvPr>
        </p:nvSpPr>
        <p:spPr>
          <a:xfrm>
            <a:off x="6205538" y="2097175"/>
            <a:ext cx="5435600" cy="3995650"/>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4" name="Google Shape;74;p24"/>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4"/>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Summary">
  <p:cSld name="12_Summary">
    <p:spTree>
      <p:nvGrpSpPr>
        <p:cNvPr id="77" name="Shape 77"/>
        <p:cNvGrpSpPr/>
        <p:nvPr/>
      </p:nvGrpSpPr>
      <p:grpSpPr>
        <a:xfrm>
          <a:off x="0" y="0"/>
          <a:ext cx="0" cy="0"/>
          <a:chOff x="0" y="0"/>
          <a:chExt cx="0" cy="0"/>
        </a:xfrm>
      </p:grpSpPr>
      <p:sp>
        <p:nvSpPr>
          <p:cNvPr id="78" name="Google Shape;78;p25"/>
          <p:cNvSpPr txBox="1"/>
          <p:nvPr>
            <p:ph type="title"/>
          </p:nvPr>
        </p:nvSpPr>
        <p:spPr>
          <a:xfrm>
            <a:off x="550863" y="4508500"/>
            <a:ext cx="4500562" cy="156295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p:nvPr>
            <p:ph idx="2" type="pic"/>
          </p:nvPr>
        </p:nvSpPr>
        <p:spPr>
          <a:xfrm>
            <a:off x="0" y="0"/>
            <a:ext cx="12192000" cy="3776472"/>
          </a:xfrm>
          <a:prstGeom prst="rect">
            <a:avLst/>
          </a:prstGeom>
          <a:solidFill>
            <a:schemeClr val="accent5"/>
          </a:solidFill>
          <a:ln>
            <a:noFill/>
          </a:ln>
        </p:spPr>
      </p:sp>
      <p:sp>
        <p:nvSpPr>
          <p:cNvPr id="80" name="Google Shape;80;p25"/>
          <p:cNvSpPr txBox="1"/>
          <p:nvPr>
            <p:ph idx="1" type="body"/>
          </p:nvPr>
        </p:nvSpPr>
        <p:spPr>
          <a:xfrm>
            <a:off x="5262411" y="4508500"/>
            <a:ext cx="6221412" cy="1563688"/>
          </a:xfrm>
          <a:prstGeom prst="rect">
            <a:avLst/>
          </a:prstGeom>
          <a:noFill/>
          <a:ln>
            <a:noFill/>
          </a:ln>
        </p:spPr>
        <p:txBody>
          <a:bodyPr anchorCtr="0" anchor="t" bIns="0" lIns="0" spcFirstLastPara="1" rIns="0" wrap="square" tIns="0">
            <a:noAutofit/>
          </a:bodyPr>
          <a:lstStyle>
            <a:lvl1pPr indent="-228600" lvl="0" marL="457200" algn="l">
              <a:lnSpc>
                <a:spcPct val="110000"/>
              </a:lnSpc>
              <a:spcBef>
                <a:spcPts val="1000"/>
              </a:spcBef>
              <a:spcAft>
                <a:spcPts val="0"/>
              </a:spcAft>
              <a:buClr>
                <a:schemeClr val="lt1"/>
              </a:buClr>
              <a:buSzPts val="2000"/>
              <a:buNone/>
              <a:defRPr sz="2000"/>
            </a:lvl1pPr>
            <a:lvl2pPr indent="-228600" lvl="1" marL="914400" algn="l">
              <a:lnSpc>
                <a:spcPct val="110000"/>
              </a:lnSpc>
              <a:spcBef>
                <a:spcPts val="800"/>
              </a:spcBef>
              <a:spcAft>
                <a:spcPts val="0"/>
              </a:spcAft>
              <a:buClr>
                <a:schemeClr val="lt1"/>
              </a:buClr>
              <a:buSzPts val="1900"/>
              <a:buNone/>
              <a:defRPr sz="1900"/>
            </a:lvl2pPr>
            <a:lvl3pPr indent="-228600" lvl="2" marL="1371600" algn="l">
              <a:lnSpc>
                <a:spcPct val="110000"/>
              </a:lnSpc>
              <a:spcBef>
                <a:spcPts val="800"/>
              </a:spcBef>
              <a:spcAft>
                <a:spcPts val="0"/>
              </a:spcAft>
              <a:buClr>
                <a:schemeClr val="lt1"/>
              </a:buClr>
              <a:buSzPts val="1900"/>
              <a:buNone/>
              <a:defRPr sz="1900"/>
            </a:lvl3pPr>
            <a:lvl4pPr indent="-228600" lvl="3" marL="1828800" algn="l">
              <a:lnSpc>
                <a:spcPct val="110000"/>
              </a:lnSpc>
              <a:spcBef>
                <a:spcPts val="800"/>
              </a:spcBef>
              <a:spcAft>
                <a:spcPts val="0"/>
              </a:spcAft>
              <a:buClr>
                <a:schemeClr val="lt1"/>
              </a:buClr>
              <a:buSzPts val="1900"/>
              <a:buNone/>
              <a:defRPr sz="1900"/>
            </a:lvl4pPr>
            <a:lvl5pPr indent="-228600" lvl="4" marL="2286000" algn="l">
              <a:lnSpc>
                <a:spcPct val="110000"/>
              </a:lnSpc>
              <a:spcBef>
                <a:spcPts val="800"/>
              </a:spcBef>
              <a:spcAft>
                <a:spcPts val="0"/>
              </a:spcAft>
              <a:buClr>
                <a:schemeClr val="lt1"/>
              </a:buClr>
              <a:buSzPts val="1900"/>
              <a:buNone/>
              <a:defRPr sz="1900"/>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25"/>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25"/>
          <p:cNvSpPr/>
          <p:nvPr/>
        </p:nvSpPr>
        <p:spPr>
          <a:xfrm>
            <a:off x="1225773" y="385222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break">
  <p:cSld name="5_Section break">
    <p:bg>
      <p:bgPr>
        <a:solidFill>
          <a:schemeClr val="dk1"/>
        </a:solidFill>
      </p:bgPr>
    </p:bg>
    <p:spTree>
      <p:nvGrpSpPr>
        <p:cNvPr id="85" name="Shape 85"/>
        <p:cNvGrpSpPr/>
        <p:nvPr/>
      </p:nvGrpSpPr>
      <p:grpSpPr>
        <a:xfrm>
          <a:off x="0" y="0"/>
          <a:ext cx="0" cy="0"/>
          <a:chOff x="0" y="0"/>
          <a:chExt cx="0" cy="0"/>
        </a:xfrm>
      </p:grpSpPr>
      <p:sp>
        <p:nvSpPr>
          <p:cNvPr id="86" name="Google Shape;86;p26"/>
          <p:cNvSpPr/>
          <p:nvPr>
            <p:ph idx="2" type="pic"/>
          </p:nvPr>
        </p:nvSpPr>
        <p:spPr>
          <a:xfrm>
            <a:off x="0" y="0"/>
            <a:ext cx="12192000" cy="6858000"/>
          </a:xfrm>
          <a:prstGeom prst="rect">
            <a:avLst/>
          </a:prstGeom>
          <a:solidFill>
            <a:schemeClr val="dk2"/>
          </a:solidFill>
          <a:ln>
            <a:noFill/>
          </a:ln>
        </p:spPr>
      </p:sp>
      <p:sp>
        <p:nvSpPr>
          <p:cNvPr id="87" name="Google Shape;87;p26"/>
          <p:cNvSpPr txBox="1"/>
          <p:nvPr>
            <p:ph idx="1" type="subTitle"/>
          </p:nvPr>
        </p:nvSpPr>
        <p:spPr>
          <a:xfrm>
            <a:off x="0" y="3557281"/>
            <a:ext cx="6640285" cy="3300719"/>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anchorCtr="0" anchor="t" bIns="0" lIns="0" spcFirstLastPara="1" rIns="0" wrap="square" tIns="0">
            <a:noAutofit/>
          </a:bodyPr>
          <a:lstStyle>
            <a:lvl1pPr lvl="0" algn="l">
              <a:lnSpc>
                <a:spcPct val="200000"/>
              </a:lnSpc>
              <a:spcBef>
                <a:spcPts val="1000"/>
              </a:spcBef>
              <a:spcAft>
                <a:spcPts val="0"/>
              </a:spcAft>
              <a:buClr>
                <a:schemeClr val="lt1"/>
              </a:buClr>
              <a:buSzPts val="2000"/>
              <a:buNone/>
              <a:defRPr/>
            </a:lvl1pPr>
            <a:lvl2pPr lvl="1" algn="l">
              <a:lnSpc>
                <a:spcPct val="110000"/>
              </a:lnSpc>
              <a:spcBef>
                <a:spcPts val="800"/>
              </a:spcBef>
              <a:spcAft>
                <a:spcPts val="0"/>
              </a:spcAft>
              <a:buClr>
                <a:schemeClr val="lt1"/>
              </a:buClr>
              <a:buSzPts val="1800"/>
              <a:buChar char="•"/>
              <a:defRPr/>
            </a:lvl2pPr>
            <a:lvl3pPr lvl="2" algn="l">
              <a:lnSpc>
                <a:spcPct val="110000"/>
              </a:lnSpc>
              <a:spcBef>
                <a:spcPts val="800"/>
              </a:spcBef>
              <a:spcAft>
                <a:spcPts val="0"/>
              </a:spcAft>
              <a:buClr>
                <a:schemeClr val="lt1"/>
              </a:buClr>
              <a:buSzPts val="1800"/>
              <a:buChar char="•"/>
              <a:defRPr/>
            </a:lvl3pPr>
            <a:lvl4pPr lvl="3" algn="l">
              <a:lnSpc>
                <a:spcPct val="110000"/>
              </a:lnSpc>
              <a:spcBef>
                <a:spcPts val="800"/>
              </a:spcBef>
              <a:spcAft>
                <a:spcPts val="0"/>
              </a:spcAft>
              <a:buClr>
                <a:schemeClr val="lt1"/>
              </a:buClr>
              <a:buSzPts val="1800"/>
              <a:buChar char="•"/>
              <a:defRPr/>
            </a:lvl4pPr>
            <a:lvl5pPr lvl="4" algn="l">
              <a:lnSpc>
                <a:spcPct val="110000"/>
              </a:lnSpc>
              <a:spcBef>
                <a:spcPts val="800"/>
              </a:spcBef>
              <a:spcAft>
                <a:spcPts val="0"/>
              </a:spcAft>
              <a:buClr>
                <a:schemeClr val="lt1"/>
              </a:buClr>
              <a:buSzPts val="1800"/>
              <a:buChar char="•"/>
              <a:defRPr/>
            </a:lvl5pPr>
            <a:lvl6pPr lvl="5" algn="l">
              <a:lnSpc>
                <a:spcPct val="90000"/>
              </a:lnSpc>
              <a:spcBef>
                <a:spcPts val="800"/>
              </a:spcBef>
              <a:spcAft>
                <a:spcPts val="0"/>
              </a:spcAft>
              <a:buClr>
                <a:schemeClr val="lt1"/>
              </a:buClr>
              <a:buSzPts val="1800"/>
              <a:buChar char="•"/>
              <a:defRPr/>
            </a:lvl6pPr>
            <a:lvl7pPr lvl="6" algn="l">
              <a:lnSpc>
                <a:spcPct val="90000"/>
              </a:lnSpc>
              <a:spcBef>
                <a:spcPts val="500"/>
              </a:spcBef>
              <a:spcAft>
                <a:spcPts val="0"/>
              </a:spcAft>
              <a:buClr>
                <a:schemeClr val="lt1"/>
              </a:buClr>
              <a:buSzPts val="1800"/>
              <a:buChar char="•"/>
              <a:defRPr/>
            </a:lvl7pPr>
            <a:lvl8pPr lvl="7" algn="l">
              <a:lnSpc>
                <a:spcPct val="90000"/>
              </a:lnSpc>
              <a:spcBef>
                <a:spcPts val="500"/>
              </a:spcBef>
              <a:spcAft>
                <a:spcPts val="0"/>
              </a:spcAft>
              <a:buClr>
                <a:schemeClr val="lt1"/>
              </a:buClr>
              <a:buSzPts val="1800"/>
              <a:buChar char="•"/>
              <a:defRPr/>
            </a:lvl8pPr>
            <a:lvl9pPr lvl="8" algn="l">
              <a:lnSpc>
                <a:spcPct val="90000"/>
              </a:lnSpc>
              <a:spcBef>
                <a:spcPts val="500"/>
              </a:spcBef>
              <a:spcAft>
                <a:spcPts val="0"/>
              </a:spcAft>
              <a:buClr>
                <a:schemeClr val="lt1"/>
              </a:buClr>
              <a:buSzPts val="1800"/>
              <a:buChar char="•"/>
              <a:defRPr/>
            </a:lvl9pPr>
          </a:lstStyle>
          <a:p/>
        </p:txBody>
      </p:sp>
      <p:sp>
        <p:nvSpPr>
          <p:cNvPr id="88" name="Google Shape;88;p26"/>
          <p:cNvSpPr txBox="1"/>
          <p:nvPr>
            <p:ph type="ctrTitle"/>
          </p:nvPr>
        </p:nvSpPr>
        <p:spPr>
          <a:xfrm>
            <a:off x="0" y="0"/>
            <a:ext cx="6640285" cy="3535509"/>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6400"/>
              <a:buFont typeface="Play"/>
              <a:buNone/>
              <a:defRPr sz="6400"/>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hart Table Timeline" type="obj">
  <p:cSld name="OBJECT">
    <p:spTree>
      <p:nvGrpSpPr>
        <p:cNvPr id="89" name="Shape 89"/>
        <p:cNvGrpSpPr/>
        <p:nvPr/>
      </p:nvGrpSpPr>
      <p:grpSpPr>
        <a:xfrm>
          <a:off x="0" y="0"/>
          <a:ext cx="0" cy="0"/>
          <a:chOff x="0" y="0"/>
          <a:chExt cx="0" cy="0"/>
        </a:xfrm>
      </p:grpSpPr>
      <p:grpSp>
        <p:nvGrpSpPr>
          <p:cNvPr id="90" name="Google Shape;90;p27"/>
          <p:cNvGrpSpPr/>
          <p:nvPr/>
        </p:nvGrpSpPr>
        <p:grpSpPr>
          <a:xfrm>
            <a:off x="363888" y="5322560"/>
            <a:ext cx="1030305" cy="1030305"/>
            <a:chOff x="10240859" y="1436639"/>
            <a:chExt cx="1030305" cy="1030305"/>
          </a:xfrm>
        </p:grpSpPr>
        <p:sp>
          <p:nvSpPr>
            <p:cNvPr id="91" name="Google Shape;91;p27"/>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92" name="Google Shape;92;p27"/>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93" name="Google Shape;93;p27"/>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94" name="Google Shape;94;p27"/>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95" name="Google Shape;95;p27"/>
          <p:cNvSpPr txBox="1"/>
          <p:nvPr>
            <p:ph type="title"/>
          </p:nvPr>
        </p:nvSpPr>
        <p:spPr>
          <a:xfrm>
            <a:off x="550862" y="549275"/>
            <a:ext cx="11091600" cy="1332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48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7"/>
          <p:cNvSpPr txBox="1"/>
          <p:nvPr>
            <p:ph idx="1" type="body"/>
          </p:nvPr>
        </p:nvSpPr>
        <p:spPr>
          <a:xfrm>
            <a:off x="550863" y="2113199"/>
            <a:ext cx="11090274" cy="3979625"/>
          </a:xfrm>
          <a:prstGeom prst="rect">
            <a:avLst/>
          </a:prstGeom>
          <a:noFill/>
          <a:ln>
            <a:noFill/>
          </a:ln>
        </p:spPr>
        <p:txBody>
          <a:bodyPr anchorCtr="0" anchor="t" bIns="0" lIns="0" spcFirstLastPara="1" rIns="0" wrap="square" tIns="0">
            <a:noAutofit/>
          </a:bodyPr>
          <a:lstStyle>
            <a:lvl1pPr indent="-342900" lvl="0" marL="457200" algn="l">
              <a:lnSpc>
                <a:spcPct val="110000"/>
              </a:lnSpc>
              <a:spcBef>
                <a:spcPts val="1000"/>
              </a:spcBef>
              <a:spcAft>
                <a:spcPts val="0"/>
              </a:spcAft>
              <a:buClr>
                <a:schemeClr val="lt1"/>
              </a:buClr>
              <a:buSzPts val="1800"/>
              <a:buChar char="•"/>
              <a:defRPr/>
            </a:lvl1pPr>
            <a:lvl2pPr indent="-342900" lvl="1" marL="914400" algn="l">
              <a:lnSpc>
                <a:spcPct val="110000"/>
              </a:lnSpc>
              <a:spcBef>
                <a:spcPts val="800"/>
              </a:spcBef>
              <a:spcAft>
                <a:spcPts val="0"/>
              </a:spcAft>
              <a:buClr>
                <a:schemeClr val="lt1"/>
              </a:buClr>
              <a:buSzPts val="1800"/>
              <a:buChar char="•"/>
              <a:defRPr/>
            </a:lvl2pPr>
            <a:lvl3pPr indent="-342900" lvl="2" marL="1371600" algn="l">
              <a:lnSpc>
                <a:spcPct val="110000"/>
              </a:lnSpc>
              <a:spcBef>
                <a:spcPts val="800"/>
              </a:spcBef>
              <a:spcAft>
                <a:spcPts val="0"/>
              </a:spcAft>
              <a:buClr>
                <a:schemeClr val="lt1"/>
              </a:buClr>
              <a:buSzPts val="1800"/>
              <a:buChar char="•"/>
              <a:defRPr/>
            </a:lvl3pPr>
            <a:lvl4pPr indent="-342900" lvl="3" marL="1828800" algn="l">
              <a:lnSpc>
                <a:spcPct val="110000"/>
              </a:lnSpc>
              <a:spcBef>
                <a:spcPts val="800"/>
              </a:spcBef>
              <a:spcAft>
                <a:spcPts val="0"/>
              </a:spcAft>
              <a:buClr>
                <a:schemeClr val="lt1"/>
              </a:buClr>
              <a:buSzPts val="1800"/>
              <a:buChar char="•"/>
              <a:defRPr/>
            </a:lvl4pPr>
            <a:lvl5pPr indent="-342900" lvl="4" marL="2286000" algn="l">
              <a:lnSpc>
                <a:spcPct val="110000"/>
              </a:lnSpc>
              <a:spcBef>
                <a:spcPts val="800"/>
              </a:spcBef>
              <a:spcAft>
                <a:spcPts val="0"/>
              </a:spcAft>
              <a:buClr>
                <a:schemeClr val="lt1"/>
              </a:buClr>
              <a:buSzPts val="1800"/>
              <a:buChar char="•"/>
              <a:defRPr/>
            </a:lvl5pPr>
            <a:lvl6pPr indent="-342900" lvl="5" marL="2743200" algn="l">
              <a:lnSpc>
                <a:spcPct val="90000"/>
              </a:lnSpc>
              <a:spcBef>
                <a:spcPts val="8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7" name="Google Shape;97;p27"/>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7"/>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550863" y="550800"/>
            <a:ext cx="11090275" cy="1333057"/>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lt1"/>
              </a:buClr>
              <a:buSzPts val="4800"/>
              <a:buFont typeface="Play"/>
              <a:buNone/>
              <a:defRPr b="0" i="0" sz="4800" u="none" cap="none" strike="noStrike">
                <a:solidFill>
                  <a:schemeClr val="lt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550863" y="2113862"/>
            <a:ext cx="11091600" cy="3978963"/>
          </a:xfrm>
          <a:prstGeom prst="rect">
            <a:avLst/>
          </a:prstGeom>
          <a:noFill/>
          <a:ln>
            <a:noFill/>
          </a:ln>
        </p:spPr>
        <p:txBody>
          <a:bodyPr anchorCtr="0" anchor="t" bIns="0" lIns="0" spcFirstLastPara="1" rIns="0" wrap="square" tIns="0">
            <a:noAutofit/>
          </a:bodyPr>
          <a:lstStyle>
            <a:lvl1pPr indent="-355600" lvl="0" marL="457200" marR="0" rtl="0" algn="l">
              <a:lnSpc>
                <a:spcPct val="110000"/>
              </a:lnSpc>
              <a:spcBef>
                <a:spcPts val="1000"/>
              </a:spcBef>
              <a:spcAft>
                <a:spcPts val="0"/>
              </a:spcAft>
              <a:buClr>
                <a:schemeClr val="lt1"/>
              </a:buClr>
              <a:buSzPts val="2000"/>
              <a:buFont typeface="Arial"/>
              <a:buChar char="•"/>
              <a:defRPr b="0" i="0" sz="2000" u="none" cap="none" strike="noStrike">
                <a:solidFill>
                  <a:schemeClr val="lt1"/>
                </a:solidFill>
                <a:latin typeface="Gill Sans"/>
                <a:ea typeface="Gill Sans"/>
                <a:cs typeface="Gill Sans"/>
                <a:sym typeface="Gill Sans"/>
              </a:defRPr>
            </a:lvl1pPr>
            <a:lvl2pPr indent="-317500" lvl="1" marL="9144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2pPr>
            <a:lvl3pPr indent="-317500" lvl="2" marL="13716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3pPr>
            <a:lvl4pPr indent="-317500" lvl="3" marL="18288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4pPr>
            <a:lvl5pPr indent="-317500" lvl="4" marL="2286000" marR="0" rtl="0" algn="l">
              <a:lnSpc>
                <a:spcPct val="110000"/>
              </a:lnSpc>
              <a:spcBef>
                <a:spcPts val="800"/>
              </a:spcBef>
              <a:spcAft>
                <a:spcPts val="0"/>
              </a:spcAft>
              <a:buClr>
                <a:schemeClr val="lt1"/>
              </a:buClr>
              <a:buSzPts val="1400"/>
              <a:buFont typeface="Arial"/>
              <a:buChar char="•"/>
              <a:defRPr b="0" i="0" sz="1400" u="none" cap="none" strike="noStrike">
                <a:solidFill>
                  <a:schemeClr val="lt1"/>
                </a:solidFill>
                <a:latin typeface="Gill Sans"/>
                <a:ea typeface="Gill Sans"/>
                <a:cs typeface="Gill Sans"/>
                <a:sym typeface="Gill Sans"/>
              </a:defRPr>
            </a:lvl5pPr>
            <a:lvl6pPr indent="-342900" lvl="5" marL="2743200" marR="0" rtl="0" algn="l">
              <a:lnSpc>
                <a:spcPct val="90000"/>
              </a:lnSpc>
              <a:spcBef>
                <a:spcPts val="8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Gill Sans"/>
                <a:ea typeface="Gill Sans"/>
                <a:cs typeface="Gill Sans"/>
                <a:sym typeface="Gill Sans"/>
              </a:defRPr>
            </a:lvl9pPr>
          </a:lstStyle>
          <a:p/>
        </p:txBody>
      </p:sp>
      <p:sp>
        <p:nvSpPr>
          <p:cNvPr id="12" name="Google Shape;12;p18"/>
          <p:cNvSpPr txBox="1"/>
          <p:nvPr>
            <p:ph idx="10" type="dt"/>
          </p:nvPr>
        </p:nvSpPr>
        <p:spPr>
          <a:xfrm>
            <a:off x="550863" y="6507212"/>
            <a:ext cx="2628900" cy="153888"/>
          </a:xfrm>
          <a:prstGeom prst="rect">
            <a:avLst/>
          </a:prstGeom>
          <a:noFill/>
          <a:ln>
            <a:noFill/>
          </a:ln>
        </p:spPr>
        <p:txBody>
          <a:bodyPr anchorCtr="0" anchor="ctr" bIns="0" lIns="0" spcFirstLastPara="1" rIns="0" wrap="square" tIns="0">
            <a:spAutoFit/>
          </a:bodyPr>
          <a:lstStyle>
            <a:lvl1pPr lvl="0" marR="0" rtl="0" algn="l">
              <a:spcBef>
                <a:spcPts val="0"/>
              </a:spcBef>
              <a:spcAft>
                <a:spcPts val="0"/>
              </a:spcAft>
              <a:buSzPts val="1400"/>
              <a:buNone/>
              <a:defRPr b="0" i="0" sz="1000" u="none" cap="none" strike="noStrike">
                <a:solidFill>
                  <a:srgbClr val="A5A5A5"/>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3" name="Google Shape;13;p18"/>
          <p:cNvSpPr txBox="1"/>
          <p:nvPr>
            <p:ph idx="11" type="ftr"/>
          </p:nvPr>
        </p:nvSpPr>
        <p:spPr>
          <a:xfrm>
            <a:off x="3359150" y="6507212"/>
            <a:ext cx="6379210" cy="153888"/>
          </a:xfrm>
          <a:prstGeom prst="rect">
            <a:avLst/>
          </a:prstGeom>
          <a:noFill/>
          <a:ln>
            <a:noFill/>
          </a:ln>
        </p:spPr>
        <p:txBody>
          <a:bodyPr anchorCtr="0" anchor="ctr" bIns="0" lIns="0" spcFirstLastPara="1" rIns="0" wrap="square" tIns="0">
            <a:spAutoFit/>
          </a:bodyPr>
          <a:lstStyle>
            <a:lvl1pPr lvl="0" marR="0" rtl="0" algn="l">
              <a:spcBef>
                <a:spcPts val="0"/>
              </a:spcBef>
              <a:spcAft>
                <a:spcPts val="0"/>
              </a:spcAft>
              <a:buSzPts val="1400"/>
              <a:buNone/>
              <a:defRPr b="0" i="0" sz="1000" u="none" cap="none" strike="noStrike">
                <a:solidFill>
                  <a:srgbClr val="A5A5A5"/>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lt1"/>
                </a:solidFill>
                <a:latin typeface="Gill Sans"/>
                <a:ea typeface="Gill Sans"/>
                <a:cs typeface="Gill Sans"/>
                <a:sym typeface="Gill Sans"/>
              </a:defRPr>
            </a:lvl9pPr>
          </a:lstStyle>
          <a:p/>
        </p:txBody>
      </p:sp>
      <p:sp>
        <p:nvSpPr>
          <p:cNvPr id="14" name="Google Shape;14;p18"/>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spAutoFit/>
          </a:bodyPr>
          <a:lstStyle>
            <a:lvl1pPr indent="0" lvl="0" marL="0" marR="0" rtl="0" algn="r">
              <a:spcBef>
                <a:spcPts val="0"/>
              </a:spcBef>
              <a:buNone/>
              <a:defRPr b="0" i="0" sz="1000" u="none" cap="none" strike="noStrike">
                <a:solidFill>
                  <a:srgbClr val="A5A5A5"/>
                </a:solidFill>
                <a:latin typeface="Gill Sans"/>
                <a:ea typeface="Gill Sans"/>
                <a:cs typeface="Gill Sans"/>
                <a:sym typeface="Gill Sans"/>
              </a:defRPr>
            </a:lvl1pPr>
            <a:lvl2pPr indent="0" lvl="1" marL="0" marR="0" rtl="0" algn="r">
              <a:spcBef>
                <a:spcPts val="0"/>
              </a:spcBef>
              <a:buNone/>
              <a:defRPr b="0" i="0" sz="1000" u="none" cap="none" strike="noStrike">
                <a:solidFill>
                  <a:srgbClr val="A5A5A5"/>
                </a:solidFill>
                <a:latin typeface="Gill Sans"/>
                <a:ea typeface="Gill Sans"/>
                <a:cs typeface="Gill Sans"/>
                <a:sym typeface="Gill Sans"/>
              </a:defRPr>
            </a:lvl2pPr>
            <a:lvl3pPr indent="0" lvl="2" marL="0" marR="0" rtl="0" algn="r">
              <a:spcBef>
                <a:spcPts val="0"/>
              </a:spcBef>
              <a:buNone/>
              <a:defRPr b="0" i="0" sz="1000" u="none" cap="none" strike="noStrike">
                <a:solidFill>
                  <a:srgbClr val="A5A5A5"/>
                </a:solidFill>
                <a:latin typeface="Gill Sans"/>
                <a:ea typeface="Gill Sans"/>
                <a:cs typeface="Gill Sans"/>
                <a:sym typeface="Gill Sans"/>
              </a:defRPr>
            </a:lvl3pPr>
            <a:lvl4pPr indent="0" lvl="3" marL="0" marR="0" rtl="0" algn="r">
              <a:spcBef>
                <a:spcPts val="0"/>
              </a:spcBef>
              <a:buNone/>
              <a:defRPr b="0" i="0" sz="1000" u="none" cap="none" strike="noStrike">
                <a:solidFill>
                  <a:srgbClr val="A5A5A5"/>
                </a:solidFill>
                <a:latin typeface="Gill Sans"/>
                <a:ea typeface="Gill Sans"/>
                <a:cs typeface="Gill Sans"/>
                <a:sym typeface="Gill Sans"/>
              </a:defRPr>
            </a:lvl4pPr>
            <a:lvl5pPr indent="0" lvl="4" marL="0" marR="0" rtl="0" algn="r">
              <a:spcBef>
                <a:spcPts val="0"/>
              </a:spcBef>
              <a:buNone/>
              <a:defRPr b="0" i="0" sz="1000" u="none" cap="none" strike="noStrike">
                <a:solidFill>
                  <a:srgbClr val="A5A5A5"/>
                </a:solidFill>
                <a:latin typeface="Gill Sans"/>
                <a:ea typeface="Gill Sans"/>
                <a:cs typeface="Gill Sans"/>
                <a:sym typeface="Gill Sans"/>
              </a:defRPr>
            </a:lvl5pPr>
            <a:lvl6pPr indent="0" lvl="5" marL="0" marR="0" rtl="0" algn="r">
              <a:spcBef>
                <a:spcPts val="0"/>
              </a:spcBef>
              <a:buNone/>
              <a:defRPr b="0" i="0" sz="1000" u="none" cap="none" strike="noStrike">
                <a:solidFill>
                  <a:srgbClr val="A5A5A5"/>
                </a:solidFill>
                <a:latin typeface="Gill Sans"/>
                <a:ea typeface="Gill Sans"/>
                <a:cs typeface="Gill Sans"/>
                <a:sym typeface="Gill Sans"/>
              </a:defRPr>
            </a:lvl6pPr>
            <a:lvl7pPr indent="0" lvl="6" marL="0" marR="0" rtl="0" algn="r">
              <a:spcBef>
                <a:spcPts val="0"/>
              </a:spcBef>
              <a:buNone/>
              <a:defRPr b="0" i="0" sz="1000" u="none" cap="none" strike="noStrike">
                <a:solidFill>
                  <a:srgbClr val="A5A5A5"/>
                </a:solidFill>
                <a:latin typeface="Gill Sans"/>
                <a:ea typeface="Gill Sans"/>
                <a:cs typeface="Gill Sans"/>
                <a:sym typeface="Gill Sans"/>
              </a:defRPr>
            </a:lvl7pPr>
            <a:lvl8pPr indent="0" lvl="7" marL="0" marR="0" rtl="0" algn="r">
              <a:spcBef>
                <a:spcPts val="0"/>
              </a:spcBef>
              <a:buNone/>
              <a:defRPr b="0" i="0" sz="1000" u="none" cap="none" strike="noStrike">
                <a:solidFill>
                  <a:srgbClr val="A5A5A5"/>
                </a:solidFill>
                <a:latin typeface="Gill Sans"/>
                <a:ea typeface="Gill Sans"/>
                <a:cs typeface="Gill Sans"/>
                <a:sym typeface="Gill Sans"/>
              </a:defRPr>
            </a:lvl8pPr>
            <a:lvl9pPr indent="0" lvl="8" marL="0" marR="0" rtl="0" algn="r">
              <a:spcBef>
                <a:spcPts val="0"/>
              </a:spcBef>
              <a:buNone/>
              <a:defRPr b="0" i="0" sz="1000" u="none" cap="none" strike="noStrike">
                <a:solidFill>
                  <a:srgbClr val="A5A5A5"/>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guide id="3" pos="347">
          <p15:clr>
            <a:srgbClr val="F26B43"/>
          </p15:clr>
        </p15:guide>
        <p15:guide id="4" pos="7333">
          <p15:clr>
            <a:srgbClr val="F26B43"/>
          </p15:clr>
        </p15:guide>
        <p15:guide id="5" orient="horz" pos="346">
          <p15:clr>
            <a:srgbClr val="F26B43"/>
          </p15:clr>
        </p15:guide>
        <p15:guide id="6" orient="horz" pos="3974">
          <p15:clr>
            <a:srgbClr val="F26B43"/>
          </p15:clr>
        </p15:guide>
        <p15:guide id="7" pos="824">
          <p15:clr>
            <a:srgbClr val="A4A3A4"/>
          </p15:clr>
        </p15:guide>
        <p15:guide id="8" pos="937">
          <p15:clr>
            <a:srgbClr val="A4A3A4"/>
          </p15:clr>
        </p15:guide>
        <p15:guide id="9" pos="1413">
          <p15:clr>
            <a:srgbClr val="A4A3A4"/>
          </p15:clr>
        </p15:guide>
        <p15:guide id="10" pos="1527">
          <p15:clr>
            <a:srgbClr val="A4A3A4"/>
          </p15:clr>
        </p15:guide>
        <p15:guide id="11" pos="2003">
          <p15:clr>
            <a:srgbClr val="A4A3A4"/>
          </p15:clr>
        </p15:guide>
        <p15:guide id="12" pos="2116">
          <p15:clr>
            <a:srgbClr val="A4A3A4"/>
          </p15:clr>
        </p15:guide>
        <p15:guide id="13" pos="2593">
          <p15:clr>
            <a:srgbClr val="A4A3A4"/>
          </p15:clr>
        </p15:guide>
        <p15:guide id="14" pos="2706">
          <p15:clr>
            <a:srgbClr val="A4A3A4"/>
          </p15:clr>
        </p15:guide>
        <p15:guide id="15" pos="3182">
          <p15:clr>
            <a:srgbClr val="A4A3A4"/>
          </p15:clr>
        </p15:guide>
        <p15:guide id="16" pos="3318">
          <p15:clr>
            <a:srgbClr val="A4A3A4"/>
          </p15:clr>
        </p15:guide>
        <p15:guide id="17" pos="3772">
          <p15:clr>
            <a:srgbClr val="A4A3A4"/>
          </p15:clr>
        </p15:guide>
        <p15:guide id="18" pos="3908">
          <p15:clr>
            <a:srgbClr val="A4A3A4"/>
          </p15:clr>
        </p15:guide>
        <p15:guide id="19" pos="4362">
          <p15:clr>
            <a:srgbClr val="A4A3A4"/>
          </p15:clr>
        </p15:guide>
        <p15:guide id="20" pos="4498">
          <p15:clr>
            <a:srgbClr val="A4A3A4"/>
          </p15:clr>
        </p15:guide>
        <p15:guide id="21" pos="4951">
          <p15:clr>
            <a:srgbClr val="A4A3A4"/>
          </p15:clr>
        </p15:guide>
        <p15:guide id="22" pos="5087">
          <p15:clr>
            <a:srgbClr val="A4A3A4"/>
          </p15:clr>
        </p15:guide>
        <p15:guide id="23" pos="5541">
          <p15:clr>
            <a:srgbClr val="A4A3A4"/>
          </p15:clr>
        </p15:guide>
        <p15:guide id="24" pos="5677">
          <p15:clr>
            <a:srgbClr val="A4A3A4"/>
          </p15:clr>
        </p15:guide>
        <p15:guide id="25" pos="6153">
          <p15:clr>
            <a:srgbClr val="A4A3A4"/>
          </p15:clr>
        </p15:guide>
        <p15:guide id="26" pos="6267">
          <p15:clr>
            <a:srgbClr val="A4A3A4"/>
          </p15:clr>
        </p15:guide>
        <p15:guide id="27" pos="6743">
          <p15:clr>
            <a:srgbClr val="A4A3A4"/>
          </p15:clr>
        </p15:guide>
        <p15:guide id="28" pos="6856">
          <p15:clr>
            <a:srgbClr val="A4A3A4"/>
          </p15:clr>
        </p15:guide>
        <p15:guide id="29" orient="horz" pos="3838">
          <p15:clr>
            <a:srgbClr val="A4A3A4"/>
          </p15:clr>
        </p15:guide>
        <p15:guide id="30" orient="horz" pos="2092">
          <p15:clr>
            <a:srgbClr val="A4A3A4"/>
          </p15:clr>
        </p15:guide>
        <p15:guide id="31" orient="horz" pos="2228">
          <p15:clr>
            <a:srgbClr val="A4A3A4"/>
          </p15:clr>
        </p15:guide>
        <p15:guide id="32" orient="horz" pos="845">
          <p15:clr>
            <a:srgbClr val="A4A3A4"/>
          </p15:clr>
        </p15:guide>
        <p15:guide id="33" orient="horz" pos="958">
          <p15:clr>
            <a:srgbClr val="A4A3A4"/>
          </p15:clr>
        </p15:guide>
        <p15:guide id="34" orient="horz" pos="1480">
          <p15:clr>
            <a:srgbClr val="A4A3A4"/>
          </p15:clr>
        </p15:guide>
        <p15:guide id="35" orient="horz" pos="1593">
          <p15:clr>
            <a:srgbClr val="A4A3A4"/>
          </p15:clr>
        </p15:guide>
        <p15:guide id="36" orient="horz" pos="2727">
          <p15:clr>
            <a:srgbClr val="A4A3A4"/>
          </p15:clr>
        </p15:guide>
        <p15:guide id="37" orient="horz" pos="2840">
          <p15:clr>
            <a:srgbClr val="A4A3A4"/>
          </p15:clr>
        </p15:guide>
        <p15:guide id="38" orient="horz" pos="3339">
          <p15:clr>
            <a:srgbClr val="A4A3A4"/>
          </p15:clr>
        </p15:guide>
        <p15:guide id="39" orient="horz" pos="347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mailto:Kconrad11960@gmail.com" TargetMode="External"/><Relationship Id="rId4" Type="http://schemas.openxmlformats.org/officeDocument/2006/relationships/image" Target="../media/image3.jpg"/><Relationship Id="rId5"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5.jpg"/><Relationship Id="rId5"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
          <p:cNvSpPr txBox="1"/>
          <p:nvPr>
            <p:ph type="ctrTitle"/>
          </p:nvPr>
        </p:nvSpPr>
        <p:spPr>
          <a:xfrm>
            <a:off x="7999414" y="1051551"/>
            <a:ext cx="3565524" cy="2384898"/>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4800"/>
              <a:buFont typeface="Play"/>
              <a:buNone/>
            </a:pPr>
            <a:r>
              <a:rPr lang="en-US"/>
              <a:t>What’s the Poop?</a:t>
            </a:r>
            <a:endParaRPr/>
          </a:p>
        </p:txBody>
      </p:sp>
      <p:pic>
        <p:nvPicPr>
          <p:cNvPr descr="Data Points Digital background" id="205" name="Google Shape;205;p1"/>
          <p:cNvPicPr preferRelativeResize="0"/>
          <p:nvPr>
            <p:ph idx="2" type="pic"/>
          </p:nvPr>
        </p:nvPicPr>
        <p:blipFill rotWithShape="1">
          <a:blip r:embed="rId3">
            <a:alphaModFix/>
          </a:blip>
          <a:srcRect b="0" l="0" r="0" t="0"/>
          <a:stretch/>
        </p:blipFill>
        <p:spPr>
          <a:xfrm>
            <a:off x="0" y="0"/>
            <a:ext cx="7452360" cy="6858000"/>
          </a:xfrm>
          <a:prstGeom prst="rect">
            <a:avLst/>
          </a:prstGeom>
          <a:solidFill>
            <a:schemeClr val="accent5"/>
          </a:solidFill>
          <a:ln>
            <a:noFill/>
          </a:ln>
        </p:spPr>
      </p:pic>
      <p:sp>
        <p:nvSpPr>
          <p:cNvPr id="206" name="Google Shape;206;p1"/>
          <p:cNvSpPr txBox="1"/>
          <p:nvPr>
            <p:ph idx="1" type="body"/>
          </p:nvPr>
        </p:nvSpPr>
        <p:spPr>
          <a:xfrm>
            <a:off x="7999413" y="3568700"/>
            <a:ext cx="3565524" cy="1731963"/>
          </a:xfrm>
          <a:prstGeom prst="rect">
            <a:avLst/>
          </a:prstGeom>
          <a:noFill/>
          <a:ln>
            <a:noFill/>
          </a:ln>
        </p:spPr>
        <p:txBody>
          <a:bodyPr anchorCtr="0" anchor="t" bIns="0" lIns="0" spcFirstLastPara="1" rIns="0" wrap="square" tIns="0">
            <a:normAutofit/>
          </a:bodyPr>
          <a:lstStyle/>
          <a:p>
            <a:pPr indent="-228600" lvl="0" marL="228600" rtl="0" algn="l">
              <a:lnSpc>
                <a:spcPct val="110000"/>
              </a:lnSpc>
              <a:spcBef>
                <a:spcPts val="0"/>
              </a:spcBef>
              <a:spcAft>
                <a:spcPts val="0"/>
              </a:spcAft>
              <a:buClr>
                <a:schemeClr val="lt1"/>
              </a:buClr>
              <a:buSzPts val="2000"/>
              <a:buNone/>
            </a:pPr>
            <a:r>
              <a:rPr lang="en-US"/>
              <a:t>Kevin Conrad, DVM, CCRP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45" name="Shape 345"/>
        <p:cNvGrpSpPr/>
        <p:nvPr/>
      </p:nvGrpSpPr>
      <p:grpSpPr>
        <a:xfrm>
          <a:off x="0" y="0"/>
          <a:ext cx="0" cy="0"/>
          <a:chOff x="0" y="0"/>
          <a:chExt cx="0" cy="0"/>
        </a:xfrm>
      </p:grpSpPr>
      <p:sp>
        <p:nvSpPr>
          <p:cNvPr id="346" name="Google Shape;346;p10"/>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47" name="Google Shape;347;p10"/>
          <p:cNvSpPr txBox="1"/>
          <p:nvPr>
            <p:ph type="title"/>
          </p:nvPr>
        </p:nvSpPr>
        <p:spPr>
          <a:xfrm>
            <a:off x="2204001" y="266091"/>
            <a:ext cx="7783999" cy="1000734"/>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200"/>
              <a:buFont typeface="Play"/>
              <a:buNone/>
            </a:pPr>
            <a:r>
              <a:rPr lang="en-US" sz="3200"/>
              <a:t>Topic 3: Fecal Transplant technique: Patient application</a:t>
            </a:r>
            <a:endParaRPr/>
          </a:p>
        </p:txBody>
      </p:sp>
      <p:sp>
        <p:nvSpPr>
          <p:cNvPr id="348" name="Google Shape;348;p10"/>
          <p:cNvSpPr/>
          <p:nvPr/>
        </p:nvSpPr>
        <p:spPr>
          <a:xfrm>
            <a:off x="1419157" y="1584557"/>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349" name="Google Shape;349;p10"/>
          <p:cNvGrpSpPr/>
          <p:nvPr/>
        </p:nvGrpSpPr>
        <p:grpSpPr>
          <a:xfrm>
            <a:off x="273643" y="2200158"/>
            <a:ext cx="1656714" cy="1656714"/>
            <a:chOff x="2481534" y="2139594"/>
            <a:chExt cx="1656714" cy="1656714"/>
          </a:xfrm>
        </p:grpSpPr>
        <p:sp>
          <p:nvSpPr>
            <p:cNvPr id="350" name="Google Shape;350;p10"/>
            <p:cNvSpPr/>
            <p:nvPr/>
          </p:nvSpPr>
          <p:spPr>
            <a:xfrm rot="2700000">
              <a:off x="2769891" y="2336477"/>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51" name="Google Shape;351;p10"/>
            <p:cNvSpPr/>
            <p:nvPr/>
          </p:nvSpPr>
          <p:spPr>
            <a:xfrm rot="8100000">
              <a:off x="2784291" y="2683551"/>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52" name="Google Shape;352;p10"/>
          <p:cNvSpPr txBox="1"/>
          <p:nvPr>
            <p:ph idx="10" type="dt"/>
          </p:nvPr>
        </p:nvSpPr>
        <p:spPr>
          <a:xfrm>
            <a:off x="550863" y="6507212"/>
            <a:ext cx="262890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t>May 1, 2023</a:t>
            </a:r>
            <a:endParaRPr/>
          </a:p>
        </p:txBody>
      </p:sp>
      <p:sp>
        <p:nvSpPr>
          <p:cNvPr id="353" name="Google Shape;353;p10"/>
          <p:cNvSpPr/>
          <p:nvPr/>
        </p:nvSpPr>
        <p:spPr>
          <a:xfrm rot="-8100000">
            <a:off x="8600937" y="4090109"/>
            <a:ext cx="3682485" cy="1853969"/>
          </a:xfrm>
          <a:custGeom>
            <a:rect b="b" l="l" r="r" t="t"/>
            <a:pathLst>
              <a:path extrusionOk="0" h="1853969" w="3682485">
                <a:moveTo>
                  <a:pt x="3682485" y="1853969"/>
                </a:moveTo>
                <a:lnTo>
                  <a:pt x="2755500" y="1853969"/>
                </a:lnTo>
                <a:cubicBezTo>
                  <a:pt x="2755500" y="1342010"/>
                  <a:pt x="2340476" y="926985"/>
                  <a:pt x="1828517" y="926985"/>
                </a:cubicBezTo>
                <a:cubicBezTo>
                  <a:pt x="1316558" y="926985"/>
                  <a:pt x="901534" y="1342010"/>
                  <a:pt x="901534" y="1853969"/>
                </a:cubicBezTo>
                <a:lnTo>
                  <a:pt x="293606" y="1853969"/>
                </a:lnTo>
                <a:lnTo>
                  <a:pt x="0" y="1560363"/>
                </a:lnTo>
                <a:lnTo>
                  <a:pt x="12215" y="1480329"/>
                </a:lnTo>
                <a:cubicBezTo>
                  <a:pt x="185091" y="635508"/>
                  <a:pt x="932589" y="0"/>
                  <a:pt x="1828517" y="0"/>
                </a:cubicBezTo>
                <a:cubicBezTo>
                  <a:pt x="2852434" y="0"/>
                  <a:pt x="3682485" y="830051"/>
                  <a:pt x="3682485" y="1853969"/>
                </a:cubicBezTo>
                <a:close/>
              </a:path>
            </a:pathLst>
          </a:custGeom>
          <a:gradFill>
            <a:gsLst>
              <a:gs pos="0">
                <a:srgbClr val="2B274A"/>
              </a:gs>
              <a:gs pos="31000">
                <a:srgbClr val="2B274A"/>
              </a:gs>
              <a:gs pos="97000">
                <a:schemeClr val="dk2"/>
              </a:gs>
              <a:gs pos="100000">
                <a:schemeClr val="dk2"/>
              </a:gs>
            </a:gsLst>
            <a:lin ang="15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54" name="Google Shape;354;p10"/>
          <p:cNvSpPr txBox="1"/>
          <p:nvPr>
            <p:ph idx="11" type="ftr"/>
          </p:nvPr>
        </p:nvSpPr>
        <p:spPr>
          <a:xfrm>
            <a:off x="3359150" y="6507212"/>
            <a:ext cx="637921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t/>
            </a:r>
            <a:endParaRPr/>
          </a:p>
        </p:txBody>
      </p:sp>
      <p:sp>
        <p:nvSpPr>
          <p:cNvPr id="355" name="Google Shape;355;p10"/>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p10"/>
          <p:cNvSpPr/>
          <p:nvPr/>
        </p:nvSpPr>
        <p:spPr>
          <a:xfrm rot="-8100000">
            <a:off x="8711129" y="3843994"/>
            <a:ext cx="3644147" cy="2149759"/>
          </a:xfrm>
          <a:custGeom>
            <a:rect b="b" l="l" r="r" t="t"/>
            <a:pathLst>
              <a:path extrusionOk="0" h="2149759" w="3644147">
                <a:moveTo>
                  <a:pt x="3644147" y="2149759"/>
                </a:moveTo>
                <a:lnTo>
                  <a:pt x="2717163" y="2149759"/>
                </a:lnTo>
                <a:cubicBezTo>
                  <a:pt x="2717162" y="1556120"/>
                  <a:pt x="2302138" y="1074880"/>
                  <a:pt x="1790179" y="1074881"/>
                </a:cubicBezTo>
                <a:cubicBezTo>
                  <a:pt x="1278220" y="1074880"/>
                  <a:pt x="863196" y="1556119"/>
                  <a:pt x="863196" y="2149759"/>
                </a:cubicBezTo>
                <a:lnTo>
                  <a:pt x="551057" y="2149759"/>
                </a:lnTo>
                <a:lnTo>
                  <a:pt x="0" y="1598702"/>
                </a:lnTo>
                <a:lnTo>
                  <a:pt x="19562" y="1510486"/>
                </a:lnTo>
                <a:cubicBezTo>
                  <a:pt x="254295" y="635388"/>
                  <a:pt x="958246" y="0"/>
                  <a:pt x="1790179" y="0"/>
                </a:cubicBezTo>
                <a:cubicBezTo>
                  <a:pt x="2814097" y="0"/>
                  <a:pt x="3644147" y="962481"/>
                  <a:pt x="3644147" y="2149759"/>
                </a:cubicBezTo>
                <a:close/>
              </a:path>
            </a:pathLst>
          </a:custGeom>
          <a:solidFill>
            <a:srgbClr val="746EB3">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57" name="Google Shape;357;p10"/>
          <p:cNvSpPr txBox="1"/>
          <p:nvPr>
            <p:ph idx="1" type="body"/>
          </p:nvPr>
        </p:nvSpPr>
        <p:spPr>
          <a:xfrm>
            <a:off x="2204000" y="1584557"/>
            <a:ext cx="6592338" cy="4813326"/>
          </a:xfrm>
          <a:prstGeom prst="rect">
            <a:avLst/>
          </a:prstGeom>
          <a:noFill/>
          <a:ln>
            <a:noFill/>
          </a:ln>
        </p:spPr>
        <p:txBody>
          <a:bodyPr anchorCtr="0" anchor="t" bIns="0" lIns="0" spcFirstLastPara="1" rIns="0" wrap="square" tIns="0">
            <a:normAutofit lnSpcReduction="10000"/>
          </a:bodyPr>
          <a:lstStyle/>
          <a:p>
            <a:pPr indent="0" lvl="0" marL="0" marR="0" rtl="0" algn="l">
              <a:lnSpc>
                <a:spcPct val="100000"/>
              </a:lnSpc>
              <a:spcBef>
                <a:spcPts val="0"/>
              </a:spcBef>
              <a:spcAft>
                <a:spcPts val="0"/>
              </a:spcAft>
              <a:buClr>
                <a:schemeClr val="lt1"/>
              </a:buClr>
              <a:buSzPts val="2000"/>
              <a:buNone/>
            </a:pPr>
            <a:r>
              <a:rPr b="1" lang="en-US">
                <a:latin typeface="Calibri"/>
                <a:ea typeface="Calibri"/>
                <a:cs typeface="Calibri"/>
                <a:sym typeface="Calibri"/>
              </a:rPr>
              <a:t>1. #28 Red Rubber feeding tube. Cut the flanged end to fit     your syringe</a:t>
            </a:r>
            <a:endParaRPr/>
          </a:p>
          <a:p>
            <a:pPr indent="-330200" lvl="0" marL="457200" marR="0" rtl="0" algn="l">
              <a:lnSpc>
                <a:spcPct val="100000"/>
              </a:lnSpc>
              <a:spcBef>
                <a:spcPts val="0"/>
              </a:spcBef>
              <a:spcAft>
                <a:spcPts val="0"/>
              </a:spcAft>
              <a:buClr>
                <a:schemeClr val="lt1"/>
              </a:buClr>
              <a:buSzPts val="2000"/>
              <a:buNone/>
            </a:pPr>
            <a:r>
              <a:t/>
            </a:r>
            <a:endParaRPr b="1">
              <a:latin typeface="Calibri"/>
              <a:ea typeface="Calibri"/>
              <a:cs typeface="Calibri"/>
              <a:sym typeface="Calibri"/>
            </a:endParaRPr>
          </a:p>
          <a:p>
            <a:pPr indent="0" lvl="0" marL="0" marR="0" rtl="0" algn="l">
              <a:lnSpc>
                <a:spcPct val="100000"/>
              </a:lnSpc>
              <a:spcBef>
                <a:spcPts val="0"/>
              </a:spcBef>
              <a:spcAft>
                <a:spcPts val="0"/>
              </a:spcAft>
              <a:buClr>
                <a:schemeClr val="lt1"/>
              </a:buClr>
              <a:buSzPts val="2000"/>
              <a:buNone/>
            </a:pPr>
            <a:r>
              <a:rPr b="1" lang="en-US">
                <a:latin typeface="Calibri"/>
                <a:ea typeface="Calibri"/>
                <a:cs typeface="Calibri"/>
                <a:sym typeface="Calibri"/>
              </a:rPr>
              <a:t>2. Use sterile lubricant for the tip of the feeding tube</a:t>
            </a:r>
            <a:endParaRPr/>
          </a:p>
          <a:p>
            <a:pPr indent="0" lvl="0" marL="0" marR="0" rtl="0" algn="l">
              <a:lnSpc>
                <a:spcPct val="100000"/>
              </a:lnSpc>
              <a:spcBef>
                <a:spcPts val="0"/>
              </a:spcBef>
              <a:spcAft>
                <a:spcPts val="0"/>
              </a:spcAft>
              <a:buClr>
                <a:schemeClr val="lt1"/>
              </a:buClr>
              <a:buSzPts val="2000"/>
              <a:buNone/>
            </a:pPr>
            <a:r>
              <a:t/>
            </a:r>
            <a:endParaRPr b="1">
              <a:latin typeface="Calibri"/>
              <a:ea typeface="Calibri"/>
              <a:cs typeface="Calibri"/>
              <a:sym typeface="Calibri"/>
            </a:endParaRPr>
          </a:p>
          <a:p>
            <a:pPr indent="0" lvl="0" marL="0" marR="0" rtl="0" algn="l">
              <a:lnSpc>
                <a:spcPct val="100000"/>
              </a:lnSpc>
              <a:spcBef>
                <a:spcPts val="0"/>
              </a:spcBef>
              <a:spcAft>
                <a:spcPts val="0"/>
              </a:spcAft>
              <a:buClr>
                <a:schemeClr val="lt1"/>
              </a:buClr>
              <a:buSzPts val="2000"/>
              <a:buNone/>
            </a:pPr>
            <a:r>
              <a:rPr b="1" lang="en-US">
                <a:latin typeface="Calibri"/>
                <a:ea typeface="Calibri"/>
                <a:cs typeface="Calibri"/>
                <a:sym typeface="Calibri"/>
              </a:rPr>
              <a:t>3. Pass the tube rectally in patient as far as it will advance.  Easier if chilled </a:t>
            </a:r>
            <a:endParaRPr/>
          </a:p>
          <a:p>
            <a:pPr indent="-215900" lvl="0" marL="342900" marR="0" rtl="0" algn="l">
              <a:lnSpc>
                <a:spcPct val="100000"/>
              </a:lnSpc>
              <a:spcBef>
                <a:spcPts val="0"/>
              </a:spcBef>
              <a:spcAft>
                <a:spcPts val="0"/>
              </a:spcAft>
              <a:buClr>
                <a:schemeClr val="lt1"/>
              </a:buClr>
              <a:buSzPts val="2000"/>
              <a:buFont typeface="Play"/>
              <a:buNone/>
            </a:pPr>
            <a:r>
              <a:t/>
            </a:r>
            <a:endParaRPr b="1">
              <a:latin typeface="Calibri"/>
              <a:ea typeface="Calibri"/>
              <a:cs typeface="Calibri"/>
              <a:sym typeface="Calibri"/>
            </a:endParaRPr>
          </a:p>
          <a:p>
            <a:pPr indent="0" lvl="0" marL="0" marR="0" rtl="0" algn="l">
              <a:lnSpc>
                <a:spcPct val="100000"/>
              </a:lnSpc>
              <a:spcBef>
                <a:spcPts val="0"/>
              </a:spcBef>
              <a:spcAft>
                <a:spcPts val="0"/>
              </a:spcAft>
              <a:buClr>
                <a:schemeClr val="lt1"/>
              </a:buClr>
              <a:buSzPts val="2000"/>
              <a:buNone/>
            </a:pPr>
            <a:r>
              <a:rPr b="1" lang="en-US">
                <a:latin typeface="Calibri"/>
                <a:ea typeface="Calibri"/>
                <a:cs typeface="Calibri"/>
                <a:sym typeface="Calibri"/>
              </a:rPr>
              <a:t>4. Deposit entire donor sample at one time</a:t>
            </a:r>
            <a:endParaRPr/>
          </a:p>
          <a:p>
            <a:pPr indent="0" lvl="0" marL="0" marR="0" rtl="0" algn="l">
              <a:lnSpc>
                <a:spcPct val="100000"/>
              </a:lnSpc>
              <a:spcBef>
                <a:spcPts val="0"/>
              </a:spcBef>
              <a:spcAft>
                <a:spcPts val="0"/>
              </a:spcAft>
              <a:buClr>
                <a:schemeClr val="lt1"/>
              </a:buClr>
              <a:buSzPts val="2000"/>
              <a:buNone/>
            </a:pPr>
            <a:r>
              <a:t/>
            </a:r>
            <a:endParaRPr b="1">
              <a:latin typeface="Calibri"/>
              <a:ea typeface="Calibri"/>
              <a:cs typeface="Calibri"/>
              <a:sym typeface="Calibri"/>
            </a:endParaRPr>
          </a:p>
          <a:p>
            <a:pPr indent="0" lvl="0" marL="0" marR="0" rtl="0" algn="l">
              <a:lnSpc>
                <a:spcPct val="100000"/>
              </a:lnSpc>
              <a:spcBef>
                <a:spcPts val="0"/>
              </a:spcBef>
              <a:spcAft>
                <a:spcPts val="0"/>
              </a:spcAft>
              <a:buClr>
                <a:schemeClr val="lt1"/>
              </a:buClr>
              <a:buSzPts val="2000"/>
              <a:buNone/>
            </a:pPr>
            <a:r>
              <a:rPr b="1" lang="en-US">
                <a:latin typeface="Calibri"/>
                <a:ea typeface="Calibri"/>
                <a:cs typeface="Calibri"/>
                <a:sym typeface="Calibri"/>
              </a:rPr>
              <a:t>5. For best results… kink the tube while removing the syringe from the feeding tube, fill syringe with air, reattach to end of catheter, push air to empty the remaining contents before removing it from the rectum (This prevents fecal material from evacuating the patient when you remove the tube)</a:t>
            </a:r>
            <a:endParaRPr/>
          </a:p>
          <a:p>
            <a:pPr indent="0" lvl="0" marL="0" marR="0" rtl="0" algn="l">
              <a:lnSpc>
                <a:spcPct val="100000"/>
              </a:lnSpc>
              <a:spcBef>
                <a:spcPts val="0"/>
              </a:spcBef>
              <a:spcAft>
                <a:spcPts val="0"/>
              </a:spcAft>
              <a:buClr>
                <a:schemeClr val="lt1"/>
              </a:buClr>
              <a:buSzPts val="2000"/>
              <a:buNone/>
            </a:pPr>
            <a:r>
              <a:rPr lang="en-US">
                <a:latin typeface="Calibri"/>
                <a:ea typeface="Calibri"/>
                <a:cs typeface="Calibri"/>
                <a:sym typeface="Calibri"/>
              </a:rPr>
              <a:t> </a:t>
            </a:r>
            <a:endParaRPr/>
          </a:p>
          <a:p>
            <a:pPr indent="-139700" lvl="0" marL="228600" rtl="0" algn="l">
              <a:lnSpc>
                <a:spcPct val="100000"/>
              </a:lnSpc>
              <a:spcBef>
                <a:spcPts val="1000"/>
              </a:spcBef>
              <a:spcAft>
                <a:spcPts val="0"/>
              </a:spcAft>
              <a:buClr>
                <a:schemeClr val="lt1"/>
              </a:buClr>
              <a:buSzPts val="1400"/>
              <a:buNone/>
            </a:pPr>
            <a:r>
              <a:t/>
            </a:r>
            <a:endParaRPr sz="1400"/>
          </a:p>
        </p:txBody>
      </p:sp>
      <p:sp>
        <p:nvSpPr>
          <p:cNvPr id="358" name="Google Shape;358;p10"/>
          <p:cNvSpPr/>
          <p:nvPr/>
        </p:nvSpPr>
        <p:spPr>
          <a:xfrm rot="-2700000">
            <a:off x="10021470" y="2920062"/>
            <a:ext cx="214196" cy="933178"/>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59" name="Google Shape;359;p10"/>
          <p:cNvSpPr/>
          <p:nvPr/>
        </p:nvSpPr>
        <p:spPr>
          <a:xfrm rot="-2700000">
            <a:off x="11901768" y="4915975"/>
            <a:ext cx="214196" cy="701949"/>
          </a:xfrm>
          <a:custGeom>
            <a:rect b="b" l="l" r="r" t="t"/>
            <a:pathLst>
              <a:path extrusionOk="0" h="701949" w="214196">
                <a:moveTo>
                  <a:pt x="128682" y="9479"/>
                </a:moveTo>
                <a:cubicBezTo>
                  <a:pt x="177485" y="52987"/>
                  <a:pt x="214196" y="241110"/>
                  <a:pt x="214196" y="466589"/>
                </a:cubicBezTo>
                <a:lnTo>
                  <a:pt x="213337" y="503724"/>
                </a:lnTo>
                <a:lnTo>
                  <a:pt x="15112" y="701949"/>
                </a:lnTo>
                <a:lnTo>
                  <a:pt x="8417" y="648207"/>
                </a:lnTo>
                <a:cubicBezTo>
                  <a:pt x="2997" y="592384"/>
                  <a:pt x="0" y="531011"/>
                  <a:pt x="0" y="466589"/>
                </a:cubicBezTo>
                <a:cubicBezTo>
                  <a:pt x="0" y="208899"/>
                  <a:pt x="47949" y="0"/>
                  <a:pt x="107098" y="0"/>
                </a:cubicBezTo>
                <a:cubicBezTo>
                  <a:pt x="114492" y="0"/>
                  <a:pt x="121710" y="3264"/>
                  <a:pt x="128682" y="9479"/>
                </a:cubicBezTo>
                <a:close/>
              </a:path>
            </a:pathLst>
          </a:cu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63" name="Shape 363"/>
        <p:cNvGrpSpPr/>
        <p:nvPr/>
      </p:nvGrpSpPr>
      <p:grpSpPr>
        <a:xfrm>
          <a:off x="0" y="0"/>
          <a:ext cx="0" cy="0"/>
          <a:chOff x="0" y="0"/>
          <a:chExt cx="0" cy="0"/>
        </a:xfrm>
      </p:grpSpPr>
      <p:sp>
        <p:nvSpPr>
          <p:cNvPr id="364" name="Google Shape;364;p11"/>
          <p:cNvSpPr/>
          <p:nvPr/>
        </p:nvSpPr>
        <p:spPr>
          <a:xfrm rot="2700000">
            <a:off x="612445" y="48188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65" name="Google Shape;365;p11"/>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66" name="Google Shape;366;p11"/>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367" name="Google Shape;367;p11"/>
          <p:cNvGrpSpPr/>
          <p:nvPr/>
        </p:nvGrpSpPr>
        <p:grpSpPr>
          <a:xfrm>
            <a:off x="1292493" y="4299807"/>
            <a:ext cx="2083885" cy="2083885"/>
            <a:chOff x="4842143" y="3556857"/>
            <a:chExt cx="2083885" cy="2083885"/>
          </a:xfrm>
        </p:grpSpPr>
        <p:sp>
          <p:nvSpPr>
            <p:cNvPr id="368" name="Google Shape;368;p11"/>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69" name="Google Shape;369;p11"/>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70" name="Google Shape;370;p11"/>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71" name="Google Shape;371;p11"/>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72" name="Google Shape;372;p11"/>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73" name="Google Shape;373;p11"/>
          <p:cNvSpPr/>
          <p:nvPr/>
        </p:nvSpPr>
        <p:spPr>
          <a:xfrm>
            <a:off x="281171" y="1388266"/>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374" name="Google Shape;374;p11"/>
          <p:cNvGrpSpPr/>
          <p:nvPr/>
        </p:nvGrpSpPr>
        <p:grpSpPr>
          <a:xfrm>
            <a:off x="2530792" y="624"/>
            <a:ext cx="1656714" cy="1656714"/>
            <a:chOff x="2481534" y="2139594"/>
            <a:chExt cx="1656714" cy="1656714"/>
          </a:xfrm>
        </p:grpSpPr>
        <p:sp>
          <p:nvSpPr>
            <p:cNvPr id="375" name="Google Shape;375;p11"/>
            <p:cNvSpPr/>
            <p:nvPr/>
          </p:nvSpPr>
          <p:spPr>
            <a:xfrm rot="2700000">
              <a:off x="2769891" y="2336477"/>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76" name="Google Shape;376;p11"/>
            <p:cNvSpPr/>
            <p:nvPr/>
          </p:nvSpPr>
          <p:spPr>
            <a:xfrm rot="8100000">
              <a:off x="2784291" y="2683551"/>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77" name="Google Shape;377;p11"/>
          <p:cNvSpPr txBox="1"/>
          <p:nvPr>
            <p:ph type="ctrTitle"/>
          </p:nvPr>
        </p:nvSpPr>
        <p:spPr>
          <a:xfrm>
            <a:off x="550864" y="549276"/>
            <a:ext cx="3565524" cy="2558482"/>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anchorCtr="0" anchor="b" bIns="0" lIns="0" spcFirstLastPara="1" rIns="0" wrap="square" tIns="0">
            <a:normAutofit/>
          </a:bodyPr>
          <a:lstStyle/>
          <a:p>
            <a:pPr indent="0" lvl="0" marL="548640" rtl="0" algn="l">
              <a:lnSpc>
                <a:spcPct val="100000"/>
              </a:lnSpc>
              <a:spcBef>
                <a:spcPts val="0"/>
              </a:spcBef>
              <a:spcAft>
                <a:spcPts val="0"/>
              </a:spcAft>
              <a:buClr>
                <a:schemeClr val="lt1"/>
              </a:buClr>
              <a:buSzPts val="3200"/>
              <a:buFont typeface="Play"/>
              <a:buNone/>
            </a:pPr>
            <a:r>
              <a:rPr lang="en-US" sz="3200"/>
              <a:t>Topic 4: The Future of Microbiome Restoration</a:t>
            </a:r>
            <a:endParaRPr/>
          </a:p>
        </p:txBody>
      </p:sp>
      <p:grpSp>
        <p:nvGrpSpPr>
          <p:cNvPr id="378" name="Google Shape;378;p11"/>
          <p:cNvGrpSpPr/>
          <p:nvPr/>
        </p:nvGrpSpPr>
        <p:grpSpPr>
          <a:xfrm>
            <a:off x="2084822" y="5385544"/>
            <a:ext cx="934081" cy="897876"/>
            <a:chOff x="7909909" y="1251044"/>
            <a:chExt cx="934081" cy="897876"/>
          </a:xfrm>
        </p:grpSpPr>
        <p:sp>
          <p:nvSpPr>
            <p:cNvPr id="379" name="Google Shape;379;p11"/>
            <p:cNvSpPr/>
            <p:nvPr/>
          </p:nvSpPr>
          <p:spPr>
            <a:xfrm rot="3600000">
              <a:off x="8220298" y="1428832"/>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2B274A">
                    <a:alpha val="60000"/>
                  </a:srgbClr>
                </a:gs>
                <a:gs pos="20000">
                  <a:srgbClr val="2B274A">
                    <a:alpha val="60000"/>
                  </a:srgbClr>
                </a:gs>
                <a:gs pos="100000">
                  <a:srgbClr val="59EFC0">
                    <a:alpha val="6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80" name="Google Shape;380;p11"/>
            <p:cNvSpPr/>
            <p:nvPr/>
          </p:nvSpPr>
          <p:spPr>
            <a:xfrm rot="3600000">
              <a:off x="8066503" y="1339815"/>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2B274A">
                    <a:alpha val="60000"/>
                  </a:srgbClr>
                </a:gs>
                <a:gs pos="20000">
                  <a:srgbClr val="2B274A">
                    <a:alpha val="60000"/>
                  </a:srgbClr>
                </a:gs>
                <a:gs pos="100000">
                  <a:srgbClr val="59EFC0"/>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81" name="Google Shape;381;p11"/>
            <p:cNvSpPr/>
            <p:nvPr/>
          </p:nvSpPr>
          <p:spPr>
            <a:xfrm rot="3600000">
              <a:off x="8217173" y="1608753"/>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2B274A">
                    <a:alpha val="60000"/>
                  </a:srgbClr>
                </a:gs>
                <a:gs pos="20000">
                  <a:srgbClr val="2B274A">
                    <a:alpha val="60000"/>
                  </a:srgbClr>
                </a:gs>
                <a:gs pos="100000">
                  <a:srgbClr val="59EFC0">
                    <a:alpha val="6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82" name="Google Shape;382;p11"/>
          <p:cNvSpPr txBox="1"/>
          <p:nvPr>
            <p:ph idx="1" type="subTitle"/>
          </p:nvPr>
        </p:nvSpPr>
        <p:spPr>
          <a:xfrm>
            <a:off x="550863" y="3803406"/>
            <a:ext cx="3565525" cy="2289419"/>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000"/>
              <a:buNone/>
            </a:pPr>
            <a:r>
              <a:rPr lang="en-US"/>
              <a:t>Current Research in Humans and Animals</a:t>
            </a:r>
            <a:endParaRPr/>
          </a:p>
        </p:txBody>
      </p:sp>
      <p:pic>
        <p:nvPicPr>
          <p:cNvPr id="383" name="Google Shape;383;p11"/>
          <p:cNvPicPr preferRelativeResize="0"/>
          <p:nvPr/>
        </p:nvPicPr>
        <p:blipFill rotWithShape="1">
          <a:blip r:embed="rId3">
            <a:alphaModFix/>
          </a:blip>
          <a:srcRect b="282" l="0" r="-1" t="0"/>
          <a:stretch/>
        </p:blipFill>
        <p:spPr>
          <a:xfrm>
            <a:off x="4295776" y="1369777"/>
            <a:ext cx="7345363" cy="4120032"/>
          </a:xfrm>
          <a:custGeom>
            <a:rect b="b" l="l" r="r" t="t"/>
            <a:pathLst>
              <a:path extrusionOk="0" h="5761037" w="7345363">
                <a:moveTo>
                  <a:pt x="0" y="0"/>
                </a:moveTo>
                <a:lnTo>
                  <a:pt x="7345363" y="0"/>
                </a:lnTo>
                <a:lnTo>
                  <a:pt x="7345363" y="5761037"/>
                </a:lnTo>
                <a:lnTo>
                  <a:pt x="0" y="5761037"/>
                </a:lnTo>
                <a:close/>
              </a:path>
            </a:pathLst>
          </a:custGeom>
          <a:noFill/>
          <a:ln>
            <a:noFill/>
          </a:ln>
        </p:spPr>
      </p:pic>
      <p:sp>
        <p:nvSpPr>
          <p:cNvPr id="384" name="Google Shape;384;p11"/>
          <p:cNvSpPr txBox="1"/>
          <p:nvPr>
            <p:ph idx="4294967295" type="dt"/>
          </p:nvPr>
        </p:nvSpPr>
        <p:spPr>
          <a:xfrm>
            <a:off x="550863" y="6507212"/>
            <a:ext cx="262890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May 1, 2023X</a:t>
            </a:r>
            <a:endParaRPr/>
          </a:p>
        </p:txBody>
      </p:sp>
      <p:sp>
        <p:nvSpPr>
          <p:cNvPr id="385" name="Google Shape;385;p11"/>
          <p:cNvSpPr txBox="1"/>
          <p:nvPr>
            <p:ph idx="4294967295" type="ftr"/>
          </p:nvPr>
        </p:nvSpPr>
        <p:spPr>
          <a:xfrm>
            <a:off x="3359150" y="6507212"/>
            <a:ext cx="637921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t/>
            </a:r>
            <a:endParaRPr>
              <a:solidFill>
                <a:schemeClr val="lt1"/>
              </a:solidFill>
              <a:latin typeface="Gill Sans"/>
              <a:ea typeface="Gill Sans"/>
              <a:cs typeface="Gill Sans"/>
              <a:sym typeface="Gill Sans"/>
            </a:endParaRPr>
          </a:p>
        </p:txBody>
      </p:sp>
      <p:sp>
        <p:nvSpPr>
          <p:cNvPr id="386" name="Google Shape;386;p11"/>
          <p:cNvSpPr txBox="1"/>
          <p:nvPr>
            <p:ph idx="4294967295"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0"/>
                                        <p:tgtEl>
                                          <p:spTgt spid="3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90" name="Shape 390"/>
        <p:cNvGrpSpPr/>
        <p:nvPr/>
      </p:nvGrpSpPr>
      <p:grpSpPr>
        <a:xfrm>
          <a:off x="0" y="0"/>
          <a:ext cx="0" cy="0"/>
          <a:chOff x="0" y="0"/>
          <a:chExt cx="0" cy="0"/>
        </a:xfrm>
      </p:grpSpPr>
      <p:grpSp>
        <p:nvGrpSpPr>
          <p:cNvPr id="391" name="Google Shape;391;p12"/>
          <p:cNvGrpSpPr/>
          <p:nvPr/>
        </p:nvGrpSpPr>
        <p:grpSpPr>
          <a:xfrm>
            <a:off x="363888" y="5322560"/>
            <a:ext cx="1030305" cy="1030305"/>
            <a:chOff x="10240859" y="1436639"/>
            <a:chExt cx="1030305" cy="1030305"/>
          </a:xfrm>
        </p:grpSpPr>
        <p:sp>
          <p:nvSpPr>
            <p:cNvPr id="392" name="Google Shape;392;p12"/>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93" name="Google Shape;393;p12"/>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94" name="Google Shape;394;p12"/>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95" name="Google Shape;395;p12"/>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96" name="Google Shape;396;p1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97" name="Google Shape;397;p12"/>
          <p:cNvSpPr txBox="1"/>
          <p:nvPr>
            <p:ph type="ctrTitle"/>
          </p:nvPr>
        </p:nvSpPr>
        <p:spPr>
          <a:xfrm>
            <a:off x="550862" y="1435100"/>
            <a:ext cx="3897313" cy="3496214"/>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anchorCtr="0" anchor="t" bIns="0" lIns="0" spcFirstLastPara="1" rIns="0" wrap="square" tIns="0">
            <a:normAutofit fontScale="90000"/>
          </a:bodyPr>
          <a:lstStyle/>
          <a:p>
            <a:pPr indent="0" lvl="0" marL="548640" rtl="0" algn="l">
              <a:lnSpc>
                <a:spcPct val="90000"/>
              </a:lnSpc>
              <a:spcBef>
                <a:spcPts val="0"/>
              </a:spcBef>
              <a:spcAft>
                <a:spcPts val="0"/>
              </a:spcAft>
              <a:buClr>
                <a:schemeClr val="lt1"/>
              </a:buClr>
              <a:buSzPct val="100000"/>
              <a:buFont typeface="Play"/>
              <a:buNone/>
            </a:pPr>
            <a:r>
              <a:rPr lang="en-US" sz="6200"/>
              <a:t>Can PTSD be Diagnosed by Saliva?</a:t>
            </a:r>
            <a:endParaRPr/>
          </a:p>
        </p:txBody>
      </p:sp>
      <p:sp>
        <p:nvSpPr>
          <p:cNvPr id="398" name="Google Shape;398;p12"/>
          <p:cNvSpPr txBox="1"/>
          <p:nvPr>
            <p:ph idx="1" type="subTitle"/>
          </p:nvPr>
        </p:nvSpPr>
        <p:spPr>
          <a:xfrm>
            <a:off x="5781675" y="1019176"/>
            <a:ext cx="4940081" cy="5333688"/>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anchorCtr="0" anchor="t" bIns="0" lIns="0" spcFirstLastPara="1" rIns="0" wrap="square" tIns="0">
            <a:normAutofit fontScale="92500" lnSpcReduction="10000"/>
          </a:bodyPr>
          <a:lstStyle/>
          <a:p>
            <a:pPr indent="-228599" lvl="0" marL="548640" rtl="0" algn="l">
              <a:lnSpc>
                <a:spcPct val="100000"/>
              </a:lnSpc>
              <a:spcBef>
                <a:spcPts val="0"/>
              </a:spcBef>
              <a:spcAft>
                <a:spcPts val="0"/>
              </a:spcAft>
              <a:buClr>
                <a:schemeClr val="lt1"/>
              </a:buClr>
              <a:buSzPct val="100000"/>
              <a:buFont typeface="Arial"/>
              <a:buChar char="•"/>
            </a:pPr>
            <a:r>
              <a:rPr lang="en-US" sz="2400"/>
              <a:t>Clinical Research in Isreal is finding common bacteria in Saliva for PTSD Veterans. They are looking at using bacteria as biomarkers. </a:t>
            </a:r>
            <a:endParaRPr/>
          </a:p>
          <a:p>
            <a:pPr indent="-228599" lvl="0" marL="548640" rtl="0" algn="l">
              <a:lnSpc>
                <a:spcPct val="100000"/>
              </a:lnSpc>
              <a:spcBef>
                <a:spcPts val="1800"/>
              </a:spcBef>
              <a:spcAft>
                <a:spcPts val="0"/>
              </a:spcAft>
              <a:buClr>
                <a:schemeClr val="lt1"/>
              </a:buClr>
              <a:buSzPct val="100000"/>
              <a:buFont typeface="Arial"/>
              <a:buChar char="•"/>
            </a:pPr>
            <a:r>
              <a:rPr lang="en-US" sz="2400"/>
              <a:t>Is it possible to alter the Microbiome as an adjunct treatment for PTSD?</a:t>
            </a:r>
            <a:endParaRPr/>
          </a:p>
          <a:p>
            <a:pPr indent="-87629" lvl="0" marL="548640" rtl="0" algn="l">
              <a:lnSpc>
                <a:spcPct val="100000"/>
              </a:lnSpc>
              <a:spcBef>
                <a:spcPts val="1800"/>
              </a:spcBef>
              <a:spcAft>
                <a:spcPts val="0"/>
              </a:spcAft>
              <a:buClr>
                <a:schemeClr val="lt1"/>
              </a:buClr>
              <a:buSzPct val="100000"/>
              <a:buFont typeface="Arial"/>
              <a:buNone/>
            </a:pPr>
            <a:r>
              <a:t/>
            </a:r>
            <a:endParaRPr sz="2400"/>
          </a:p>
          <a:p>
            <a:pPr indent="-158115" lvl="0" marL="548640" rtl="0" algn="l">
              <a:lnSpc>
                <a:spcPct val="100000"/>
              </a:lnSpc>
              <a:spcBef>
                <a:spcPts val="1800"/>
              </a:spcBef>
              <a:spcAft>
                <a:spcPts val="0"/>
              </a:spcAft>
              <a:buClr>
                <a:schemeClr val="lt1"/>
              </a:buClr>
              <a:buSzPct val="100000"/>
              <a:buFont typeface="Arial"/>
              <a:buNone/>
            </a:pPr>
            <a:r>
              <a:t/>
            </a:r>
            <a:endParaRPr sz="1200"/>
          </a:p>
          <a:p>
            <a:pPr indent="-158115" lvl="0" marL="548640" rtl="0" algn="l">
              <a:lnSpc>
                <a:spcPct val="100000"/>
              </a:lnSpc>
              <a:spcBef>
                <a:spcPts val="1800"/>
              </a:spcBef>
              <a:spcAft>
                <a:spcPts val="0"/>
              </a:spcAft>
              <a:buClr>
                <a:schemeClr val="lt1"/>
              </a:buClr>
              <a:buSzPct val="100000"/>
              <a:buFont typeface="Arial"/>
              <a:buNone/>
            </a:pPr>
            <a:r>
              <a:t/>
            </a:r>
            <a:endParaRPr sz="1200"/>
          </a:p>
          <a:p>
            <a:pPr indent="-158115" lvl="0" marL="548640" rtl="0" algn="l">
              <a:lnSpc>
                <a:spcPct val="100000"/>
              </a:lnSpc>
              <a:spcBef>
                <a:spcPts val="1800"/>
              </a:spcBef>
              <a:spcAft>
                <a:spcPts val="0"/>
              </a:spcAft>
              <a:buClr>
                <a:schemeClr val="lt1"/>
              </a:buClr>
              <a:buSzPct val="100000"/>
              <a:buFont typeface="Arial"/>
              <a:buNone/>
            </a:pPr>
            <a:r>
              <a:t/>
            </a:r>
            <a:endParaRPr sz="1200"/>
          </a:p>
          <a:p>
            <a:pPr indent="0" lvl="0" marL="0" marR="0" rtl="0" algn="l">
              <a:lnSpc>
                <a:spcPct val="100000"/>
              </a:lnSpc>
              <a:spcBef>
                <a:spcPts val="800"/>
              </a:spcBef>
              <a:spcAft>
                <a:spcPts val="0"/>
              </a:spcAft>
              <a:buClr>
                <a:schemeClr val="lt1"/>
              </a:buClr>
              <a:buSzPct val="100000"/>
              <a:buNone/>
            </a:pPr>
            <a:r>
              <a:rPr i="1" lang="en-US" sz="1300"/>
              <a:t>The study was also supported by IDF's Medical Corps Department of Health and Well-Being and Dr. Ariel Ben Yehuda, former chief of the above Department and currently, a Department Manager in the Mental Health Medical Center in Shalvata, Clallit Health Services. The study also involved collaboration with the Charité University Medicine in Berlin and its microbiology experts Dr. Markus M. Heimesaat and Professor Stefan Bereswill, as well as with the University of Hong Kong, which is studying the effects of air pollution, Professors Victor Li and Jacqueline Lam.</a:t>
            </a:r>
            <a:endParaRPr sz="1300"/>
          </a:p>
          <a:p>
            <a:pPr indent="70485" lvl="0" marL="0" marR="0" rtl="0" algn="l">
              <a:lnSpc>
                <a:spcPct val="100000"/>
              </a:lnSpc>
              <a:spcBef>
                <a:spcPts val="800"/>
              </a:spcBef>
              <a:spcAft>
                <a:spcPts val="0"/>
              </a:spcAft>
              <a:buClr>
                <a:schemeClr val="lt1"/>
              </a:buClr>
              <a:buSzPct val="100000"/>
              <a:buFont typeface="Arial"/>
              <a:buNone/>
            </a:pPr>
            <a:r>
              <a:t/>
            </a:r>
            <a:endParaRPr sz="1200"/>
          </a:p>
          <a:p>
            <a:pPr indent="70485" lvl="0" marL="0" marR="0" rtl="0" algn="l">
              <a:lnSpc>
                <a:spcPct val="100000"/>
              </a:lnSpc>
              <a:spcBef>
                <a:spcPts val="800"/>
              </a:spcBef>
              <a:spcAft>
                <a:spcPts val="0"/>
              </a:spcAft>
              <a:buClr>
                <a:schemeClr val="lt1"/>
              </a:buClr>
              <a:buSzPct val="100000"/>
              <a:buFont typeface="Arial"/>
              <a:buNone/>
            </a:pPr>
            <a:r>
              <a:t/>
            </a:r>
            <a:endParaRPr sz="1200"/>
          </a:p>
          <a:p>
            <a:pPr indent="-158115" lvl="0" marL="548640" rtl="0" algn="l">
              <a:lnSpc>
                <a:spcPct val="100000"/>
              </a:lnSpc>
              <a:spcBef>
                <a:spcPts val="1800"/>
              </a:spcBef>
              <a:spcAft>
                <a:spcPts val="0"/>
              </a:spcAft>
              <a:buClr>
                <a:schemeClr val="lt1"/>
              </a:buClr>
              <a:buSzPct val="100000"/>
              <a:buFont typeface="Arial"/>
              <a:buNone/>
            </a:pPr>
            <a:r>
              <a:t/>
            </a:r>
            <a:endParaRPr sz="1200"/>
          </a:p>
        </p:txBody>
      </p:sp>
      <p:sp>
        <p:nvSpPr>
          <p:cNvPr id="399" name="Google Shape;399;p12"/>
          <p:cNvSpPr/>
          <p:nvPr/>
        </p:nvSpPr>
        <p:spPr>
          <a:xfrm>
            <a:off x="10954653" y="4120355"/>
            <a:ext cx="1237347" cy="1972470"/>
          </a:xfrm>
          <a:custGeom>
            <a:rect b="b" l="l" r="r" t="t"/>
            <a:pathLst>
              <a:path extrusionOk="0" h="1972470" w="1237347">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03" name="Shape 403"/>
        <p:cNvGrpSpPr/>
        <p:nvPr/>
      </p:nvGrpSpPr>
      <p:grpSpPr>
        <a:xfrm>
          <a:off x="0" y="0"/>
          <a:ext cx="0" cy="0"/>
          <a:chOff x="0" y="0"/>
          <a:chExt cx="0" cy="0"/>
        </a:xfrm>
      </p:grpSpPr>
      <p:pic>
        <p:nvPicPr>
          <p:cNvPr id="404" name="Google Shape;404;p13"/>
          <p:cNvPicPr preferRelativeResize="0"/>
          <p:nvPr/>
        </p:nvPicPr>
        <p:blipFill rotWithShape="1">
          <a:blip r:embed="rId3">
            <a:alphaModFix/>
          </a:blip>
          <a:srcRect b="11912" l="0" r="0" t="8581"/>
          <a:stretch/>
        </p:blipFill>
        <p:spPr>
          <a:xfrm>
            <a:off x="20" y="-93785"/>
            <a:ext cx="12191980" cy="6858000"/>
          </a:xfrm>
          <a:custGeom>
            <a:rect b="b" l="l" r="r" t="t"/>
            <a:pathLst>
              <a:path extrusionOk="0" h="6858000" w="12192000">
                <a:moveTo>
                  <a:pt x="0" y="0"/>
                </a:moveTo>
                <a:lnTo>
                  <a:pt x="12192000" y="0"/>
                </a:lnTo>
                <a:lnTo>
                  <a:pt x="12192000" y="6858000"/>
                </a:lnTo>
                <a:lnTo>
                  <a:pt x="0" y="6858000"/>
                </a:lnTo>
                <a:close/>
              </a:path>
            </a:pathLst>
          </a:custGeom>
          <a:noFill/>
          <a:ln>
            <a:noFill/>
          </a:ln>
        </p:spPr>
      </p:pic>
      <p:sp>
        <p:nvSpPr>
          <p:cNvPr id="405" name="Google Shape;405;p13"/>
          <p:cNvSpPr txBox="1"/>
          <p:nvPr>
            <p:ph type="title"/>
          </p:nvPr>
        </p:nvSpPr>
        <p:spPr>
          <a:xfrm>
            <a:off x="550863" y="549275"/>
            <a:ext cx="11090274" cy="1332000"/>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lt1"/>
              </a:buClr>
              <a:buSzPts val="3400"/>
              <a:buFont typeface="Play"/>
              <a:buNone/>
            </a:pPr>
            <a:r>
              <a:rPr lang="en-US" sz="3400">
                <a:solidFill>
                  <a:schemeClr val="lt1"/>
                </a:solidFill>
                <a:latin typeface="Play"/>
                <a:ea typeface="Play"/>
                <a:cs typeface="Play"/>
                <a:sym typeface="Play"/>
              </a:rPr>
              <a:t>Unhealthy Gut Helps Breast Cancer Spread, Research Reveals</a:t>
            </a:r>
            <a:endParaRPr/>
          </a:p>
        </p:txBody>
      </p:sp>
      <p:grpSp>
        <p:nvGrpSpPr>
          <p:cNvPr id="406" name="Google Shape;406;p13"/>
          <p:cNvGrpSpPr/>
          <p:nvPr/>
        </p:nvGrpSpPr>
        <p:grpSpPr>
          <a:xfrm>
            <a:off x="6699380" y="1494587"/>
            <a:ext cx="5271796" cy="5053033"/>
            <a:chOff x="0" y="62727"/>
            <a:chExt cx="5271796" cy="5053033"/>
          </a:xfrm>
        </p:grpSpPr>
        <p:sp>
          <p:nvSpPr>
            <p:cNvPr id="407" name="Google Shape;407;p13"/>
            <p:cNvSpPr/>
            <p:nvPr/>
          </p:nvSpPr>
          <p:spPr>
            <a:xfrm>
              <a:off x="0" y="62727"/>
              <a:ext cx="5271796" cy="1104734"/>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txBox="1"/>
            <p:nvPr/>
          </p:nvSpPr>
          <p:spPr>
            <a:xfrm>
              <a:off x="53929" y="116656"/>
              <a:ext cx="5163938" cy="99687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b="1" i="0" lang="en-US" sz="2000" u="none" cap="none" strike="noStrike">
                  <a:solidFill>
                    <a:schemeClr val="lt1"/>
                  </a:solidFill>
                  <a:latin typeface="Gill Sans"/>
                  <a:ea typeface="Gill Sans"/>
                  <a:cs typeface="Gill Sans"/>
                  <a:sym typeface="Gill Sans"/>
                </a:rPr>
                <a:t>Unhealthy bacteria caused by long term antibiotic use, poor diets, Obesity, etc. </a:t>
              </a:r>
              <a:endParaRPr b="0" i="0" sz="2000" u="none" cap="none" strike="noStrike">
                <a:solidFill>
                  <a:schemeClr val="lt1"/>
                </a:solidFill>
                <a:latin typeface="Gill Sans"/>
                <a:ea typeface="Gill Sans"/>
                <a:cs typeface="Gill Sans"/>
                <a:sym typeface="Gill Sans"/>
              </a:endParaRPr>
            </a:p>
          </p:txBody>
        </p:sp>
        <p:sp>
          <p:nvSpPr>
            <p:cNvPr id="409" name="Google Shape;409;p13"/>
            <p:cNvSpPr/>
            <p:nvPr/>
          </p:nvSpPr>
          <p:spPr>
            <a:xfrm>
              <a:off x="0" y="1139213"/>
              <a:ext cx="5271796" cy="1104734"/>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txBox="1"/>
            <p:nvPr/>
          </p:nvSpPr>
          <p:spPr>
            <a:xfrm>
              <a:off x="53929" y="1193142"/>
              <a:ext cx="5163938" cy="99687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b="1" i="0" lang="en-US" sz="2000" u="none" cap="none" strike="noStrike">
                  <a:solidFill>
                    <a:schemeClr val="lt1"/>
                  </a:solidFill>
                  <a:latin typeface="Gill Sans"/>
                  <a:ea typeface="Gill Sans"/>
                  <a:cs typeface="Gill Sans"/>
                  <a:sym typeface="Gill Sans"/>
                </a:rPr>
                <a:t>Reprograms immune cells, with a direct link to mast cells in breast tissue, leading to Breast Cancer.</a:t>
              </a:r>
              <a:endParaRPr b="0" i="0" sz="2000" u="none" cap="none" strike="noStrike">
                <a:solidFill>
                  <a:schemeClr val="lt1"/>
                </a:solidFill>
                <a:latin typeface="Gill Sans"/>
                <a:ea typeface="Gill Sans"/>
                <a:cs typeface="Gill Sans"/>
                <a:sym typeface="Gill Sans"/>
              </a:endParaRPr>
            </a:p>
          </p:txBody>
        </p:sp>
        <p:sp>
          <p:nvSpPr>
            <p:cNvPr id="411" name="Google Shape;411;p13"/>
            <p:cNvSpPr/>
            <p:nvPr/>
          </p:nvSpPr>
          <p:spPr>
            <a:xfrm>
              <a:off x="0" y="2542652"/>
              <a:ext cx="5271796" cy="1104734"/>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
            <p:cNvSpPr txBox="1"/>
            <p:nvPr/>
          </p:nvSpPr>
          <p:spPr>
            <a:xfrm>
              <a:off x="53929" y="2596581"/>
              <a:ext cx="5163938" cy="99687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b="1" i="0" lang="en-US" sz="2000" u="none" cap="none" strike="noStrike">
                  <a:solidFill>
                    <a:schemeClr val="lt1"/>
                  </a:solidFill>
                  <a:latin typeface="Gill Sans"/>
                  <a:ea typeface="Gill Sans"/>
                  <a:cs typeface="Gill Sans"/>
                  <a:sym typeface="Gill Sans"/>
                </a:rPr>
                <a:t>They are now using this to prevent metastatic disease in At-Risk patients</a:t>
              </a:r>
              <a:endParaRPr b="0" i="0" sz="2000" u="none" cap="none" strike="noStrike">
                <a:solidFill>
                  <a:schemeClr val="lt1"/>
                </a:solidFill>
                <a:latin typeface="Gill Sans"/>
                <a:ea typeface="Gill Sans"/>
                <a:cs typeface="Gill Sans"/>
                <a:sym typeface="Gill Sans"/>
              </a:endParaRPr>
            </a:p>
          </p:txBody>
        </p:sp>
        <p:sp>
          <p:nvSpPr>
            <p:cNvPr id="413" name="Google Shape;413;p13"/>
            <p:cNvSpPr/>
            <p:nvPr/>
          </p:nvSpPr>
          <p:spPr>
            <a:xfrm>
              <a:off x="0" y="3782614"/>
              <a:ext cx="5271796" cy="1145499"/>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txBox="1"/>
            <p:nvPr/>
          </p:nvSpPr>
          <p:spPr>
            <a:xfrm>
              <a:off x="55919" y="3838533"/>
              <a:ext cx="5159958" cy="1033661"/>
            </a:xfrm>
            <a:prstGeom prst="rect">
              <a:avLst/>
            </a:prstGeom>
            <a:noFill/>
            <a:ln>
              <a:noFill/>
            </a:ln>
          </p:spPr>
          <p:txBody>
            <a:bodyPr anchorCtr="0" anchor="ctr" bIns="41900" lIns="41900" spcFirstLastPara="1" rIns="41900" wrap="square" tIns="41900">
              <a:noAutofit/>
            </a:bodyPr>
            <a:lstStyle/>
            <a:p>
              <a:pPr indent="0" lvl="0" marL="0" marR="0" rtl="0" algn="l">
                <a:lnSpc>
                  <a:spcPct val="90000"/>
                </a:lnSpc>
                <a:spcBef>
                  <a:spcPts val="0"/>
                </a:spcBef>
                <a:spcAft>
                  <a:spcPts val="0"/>
                </a:spcAft>
                <a:buClr>
                  <a:schemeClr val="lt1"/>
                </a:buClr>
                <a:buSzPts val="1100"/>
                <a:buFont typeface="Gill Sans"/>
                <a:buNone/>
              </a:pPr>
              <a:r>
                <a:rPr b="0" i="0" lang="en-US" sz="1100" u="none" cap="none" strike="noStrike">
                  <a:solidFill>
                    <a:schemeClr val="lt1"/>
                  </a:solidFill>
                  <a:latin typeface="Gill Sans"/>
                  <a:ea typeface="Gill Sans"/>
                  <a:cs typeface="Gill Sans"/>
                  <a:sym typeface="Gill Sans"/>
                </a:rPr>
                <a:t>The work was supported by Susan G. Komen, grant CCR17483602; the National Institutes of Health’s National Cancer Institute, grant R01CA253285; and the American Cancer Society, grant IRG 81-001-26. Additional support came from UVA Cancer Center, the BBSRC Institute Strategic Programme Gut Microbes and Health, and Cancer Research UK.</a:t>
              </a:r>
              <a:endParaRPr/>
            </a:p>
          </p:txBody>
        </p:sp>
        <p:sp>
          <p:nvSpPr>
            <p:cNvPr id="415" name="Google Shape;415;p13"/>
            <p:cNvSpPr/>
            <p:nvPr/>
          </p:nvSpPr>
          <p:spPr>
            <a:xfrm flipH="1" rot="10800000">
              <a:off x="0" y="5063341"/>
              <a:ext cx="5271796" cy="52419"/>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txBox="1"/>
            <p:nvPr/>
          </p:nvSpPr>
          <p:spPr>
            <a:xfrm rot="10800000">
              <a:off x="2559" y="5065900"/>
              <a:ext cx="5266678" cy="47301"/>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chemeClr val="lt1"/>
                </a:buClr>
                <a:buSzPts val="500"/>
                <a:buFont typeface="Gill Sans"/>
                <a:buNone/>
              </a:pPr>
              <a:r>
                <a:rPr b="0" i="0" lang="en-US" sz="500" u="none" cap="none" strike="noStrike">
                  <a:solidFill>
                    <a:schemeClr val="lt1"/>
                  </a:solidFill>
                  <a:latin typeface="Gill Sans"/>
                  <a:ea typeface="Gill Sans"/>
                  <a:cs typeface="Gill Sans"/>
                  <a:sym typeface="Gill Sans"/>
                </a:rPr>
                <a:t>.</a:t>
              </a:r>
              <a:endParaRPr/>
            </a:p>
          </p:txBody>
        </p:sp>
      </p:grpSp>
      <p:sp>
        <p:nvSpPr>
          <p:cNvPr id="417" name="Google Shape;417;p13"/>
          <p:cNvSpPr txBox="1"/>
          <p:nvPr>
            <p:ph idx="2" type="body"/>
          </p:nvPr>
        </p:nvSpPr>
        <p:spPr>
          <a:xfrm>
            <a:off x="569166" y="1881275"/>
            <a:ext cx="5290457" cy="4976724"/>
          </a:xfrm>
          <a:prstGeom prst="rect">
            <a:avLst/>
          </a:prstGeom>
          <a:noFill/>
          <a:ln>
            <a:noFill/>
          </a:ln>
        </p:spPr>
        <p:txBody>
          <a:bodyPr anchorCtr="0" anchor="t" bIns="0" lIns="0" spcFirstLastPara="1" rIns="0" wrap="square" tIns="0">
            <a:noAutofit/>
          </a:bodyPr>
          <a:lstStyle/>
          <a:p>
            <a:pPr indent="0" lvl="0" marL="0" rtl="0" algn="l">
              <a:lnSpc>
                <a:spcPct val="110000"/>
              </a:lnSpc>
              <a:spcBef>
                <a:spcPts val="0"/>
              </a:spcBef>
              <a:spcAft>
                <a:spcPts val="0"/>
              </a:spcAft>
              <a:buClr>
                <a:schemeClr val="lt1"/>
              </a:buClr>
              <a:buSzPts val="2400"/>
              <a:buNone/>
            </a:pPr>
            <a:r>
              <a:t/>
            </a:r>
            <a:endParaRPr b="1" i="1" sz="2400"/>
          </a:p>
          <a:p>
            <a:pPr indent="-228600" lvl="0" marL="228600" rtl="0" algn="l">
              <a:lnSpc>
                <a:spcPct val="110000"/>
              </a:lnSpc>
              <a:spcBef>
                <a:spcPts val="1800"/>
              </a:spcBef>
              <a:spcAft>
                <a:spcPts val="0"/>
              </a:spcAft>
              <a:buClr>
                <a:schemeClr val="lt1"/>
              </a:buClr>
              <a:buSzPts val="2400"/>
              <a:buChar char="•"/>
            </a:pPr>
            <a:r>
              <a:rPr b="1" i="1" lang="en-US" sz="2400"/>
              <a:t>Think about the ability to prevent long term antibiotic use, or Obesity, or cancer in our dogs…</a:t>
            </a:r>
            <a:endParaRPr/>
          </a:p>
          <a:p>
            <a:pPr indent="-228600" lvl="0" marL="228600" rtl="0" algn="l">
              <a:lnSpc>
                <a:spcPct val="110000"/>
              </a:lnSpc>
              <a:spcBef>
                <a:spcPts val="1800"/>
              </a:spcBef>
              <a:spcAft>
                <a:spcPts val="0"/>
              </a:spcAft>
              <a:buClr>
                <a:schemeClr val="lt1"/>
              </a:buClr>
              <a:buSzPts val="2400"/>
              <a:buChar char="•"/>
            </a:pPr>
            <a:r>
              <a:rPr b="1" i="1" lang="en-US" sz="2400"/>
              <a:t>It starts with Breeding and Fecal Transplants before they are born…something we cannot accomplish with humans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4"/>
          <p:cNvSpPr txBox="1"/>
          <p:nvPr>
            <p:ph type="title"/>
          </p:nvPr>
        </p:nvSpPr>
        <p:spPr>
          <a:xfrm>
            <a:off x="550863" y="549275"/>
            <a:ext cx="11090274" cy="1332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600"/>
              <a:buFont typeface="Play"/>
              <a:buNone/>
            </a:pPr>
            <a:r>
              <a:rPr lang="en-US" sz="3600"/>
              <a:t>Fecal Transplants Reverse Hallmarks of Aging in the Gut, Eyes, and Brain</a:t>
            </a:r>
            <a:endParaRPr/>
          </a:p>
        </p:txBody>
      </p:sp>
      <p:grpSp>
        <p:nvGrpSpPr>
          <p:cNvPr id="423" name="Google Shape;423;p14"/>
          <p:cNvGrpSpPr/>
          <p:nvPr/>
        </p:nvGrpSpPr>
        <p:grpSpPr>
          <a:xfrm>
            <a:off x="550862" y="1737094"/>
            <a:ext cx="5435600" cy="4335469"/>
            <a:chOff x="0" y="20261"/>
            <a:chExt cx="5435600" cy="4335469"/>
          </a:xfrm>
        </p:grpSpPr>
        <p:sp>
          <p:nvSpPr>
            <p:cNvPr id="424" name="Google Shape;424;p14"/>
            <p:cNvSpPr/>
            <p:nvPr/>
          </p:nvSpPr>
          <p:spPr>
            <a:xfrm>
              <a:off x="0" y="20261"/>
              <a:ext cx="5435600" cy="1349156"/>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txBox="1"/>
            <p:nvPr/>
          </p:nvSpPr>
          <p:spPr>
            <a:xfrm>
              <a:off x="65860" y="86121"/>
              <a:ext cx="5303880" cy="121743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b="0" i="0" lang="en-US" sz="2000" u="none" cap="none" strike="noStrike">
                  <a:solidFill>
                    <a:schemeClr val="lt1"/>
                  </a:solidFill>
                  <a:latin typeface="Gill Sans"/>
                  <a:ea typeface="Gill Sans"/>
                  <a:cs typeface="Gill Sans"/>
                  <a:sym typeface="Gill Sans"/>
                </a:rPr>
                <a:t>This is a study in rats where they took young rat gut bacteria and put it in old rats and old rat bacteria and put it in the young rats.</a:t>
              </a:r>
              <a:endParaRPr/>
            </a:p>
          </p:txBody>
        </p:sp>
        <p:sp>
          <p:nvSpPr>
            <p:cNvPr id="426" name="Google Shape;426;p14"/>
            <p:cNvSpPr/>
            <p:nvPr/>
          </p:nvSpPr>
          <p:spPr>
            <a:xfrm>
              <a:off x="0" y="1513420"/>
              <a:ext cx="5435600" cy="1349156"/>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4"/>
            <p:cNvSpPr txBox="1"/>
            <p:nvPr/>
          </p:nvSpPr>
          <p:spPr>
            <a:xfrm>
              <a:off x="65860" y="1579280"/>
              <a:ext cx="5303880" cy="121743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b="0" i="0" lang="en-US" sz="2000" u="none" cap="none" strike="noStrike">
                  <a:solidFill>
                    <a:schemeClr val="lt1"/>
                  </a:solidFill>
                  <a:latin typeface="Gill Sans"/>
                  <a:ea typeface="Gill Sans"/>
                  <a:cs typeface="Gill Sans"/>
                  <a:sym typeface="Gill Sans"/>
                </a:rPr>
                <a:t>They found that gut microbes lose integrity with age allowing the gut lining to get thinner and toxins to cross the gut barrier, triggering the immune system.</a:t>
              </a:r>
              <a:endParaRPr/>
            </a:p>
          </p:txBody>
        </p:sp>
        <p:sp>
          <p:nvSpPr>
            <p:cNvPr id="428" name="Google Shape;428;p14"/>
            <p:cNvSpPr/>
            <p:nvPr/>
          </p:nvSpPr>
          <p:spPr>
            <a:xfrm>
              <a:off x="0" y="3006574"/>
              <a:ext cx="5435600" cy="1349156"/>
            </a:xfrm>
            <a:prstGeom prst="roundRect">
              <a:avLst>
                <a:gd fmla="val 16667" name="adj"/>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txBox="1"/>
            <p:nvPr/>
          </p:nvSpPr>
          <p:spPr>
            <a:xfrm>
              <a:off x="65860" y="3072434"/>
              <a:ext cx="5303880" cy="1217436"/>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Clr>
                  <a:schemeClr val="lt1"/>
                </a:buClr>
                <a:buSzPts val="2000"/>
                <a:buFont typeface="Gill Sans"/>
                <a:buNone/>
              </a:pPr>
              <a:r>
                <a:rPr b="0" i="0" lang="en-US" sz="2000" u="none" cap="none" strike="noStrike">
                  <a:solidFill>
                    <a:schemeClr val="lt1"/>
                  </a:solidFill>
                  <a:latin typeface="Gill Sans"/>
                  <a:ea typeface="Gill Sans"/>
                  <a:cs typeface="Gill Sans"/>
                  <a:sym typeface="Gill Sans"/>
                </a:rPr>
                <a:t>The bacteria in older microbiomes lose the ability to metabolize lipids and vitamins leading to increased inflammatory cells of the brain and eyes. </a:t>
              </a:r>
              <a:endParaRPr/>
            </a:p>
          </p:txBody>
        </p:sp>
      </p:grpSp>
      <p:sp>
        <p:nvSpPr>
          <p:cNvPr id="430" name="Google Shape;430;p14"/>
          <p:cNvSpPr txBox="1"/>
          <p:nvPr>
            <p:ph idx="2" type="body"/>
          </p:nvPr>
        </p:nvSpPr>
        <p:spPr>
          <a:xfrm>
            <a:off x="6205538" y="1716833"/>
            <a:ext cx="5435600" cy="4375992"/>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chemeClr val="lt1"/>
              </a:buClr>
              <a:buSzPts val="2000"/>
              <a:buChar char="•"/>
            </a:pPr>
            <a:r>
              <a:rPr lang="en-US"/>
              <a:t>Putting young rat bacteria in old rats improved the lining and slowed the changes of aging in the brain and eyes</a:t>
            </a:r>
            <a:endParaRPr/>
          </a:p>
          <a:p>
            <a:pPr indent="-228600" lvl="0" marL="228600" rtl="0" algn="l">
              <a:lnSpc>
                <a:spcPct val="110000"/>
              </a:lnSpc>
              <a:spcBef>
                <a:spcPts val="1800"/>
              </a:spcBef>
              <a:spcAft>
                <a:spcPts val="0"/>
              </a:spcAft>
              <a:buClr>
                <a:schemeClr val="lt1"/>
              </a:buClr>
              <a:buSzPts val="2000"/>
              <a:buChar char="•"/>
            </a:pPr>
            <a:r>
              <a:rPr lang="en-US"/>
              <a:t>Putting old rat bacteria in the young rats speeded up the process of aging in the gut, eyes, and brain. </a:t>
            </a:r>
            <a:endParaRPr/>
          </a:p>
          <a:p>
            <a:pPr indent="-228600" lvl="0" marL="228600" rtl="0" algn="l">
              <a:lnSpc>
                <a:spcPct val="110000"/>
              </a:lnSpc>
              <a:spcBef>
                <a:spcPts val="1800"/>
              </a:spcBef>
              <a:spcAft>
                <a:spcPts val="0"/>
              </a:spcAft>
              <a:buClr>
                <a:schemeClr val="lt1"/>
              </a:buClr>
              <a:buSzPts val="2000"/>
              <a:buChar char="•"/>
            </a:pPr>
            <a:r>
              <a:rPr lang="en-US"/>
              <a:t>This suggests living with an unhealthy gut may be speeding up the aging process in humans. They are looking for a link with the microbiome and Amyloidosis, Parkinson’s, Alzheimer’s, etc. </a:t>
            </a:r>
            <a:endParaRPr/>
          </a:p>
        </p:txBody>
      </p:sp>
      <p:sp>
        <p:nvSpPr>
          <p:cNvPr id="431" name="Google Shape;431;p14"/>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May 1. 2023</a:t>
            </a:r>
            <a:endParaRPr/>
          </a:p>
        </p:txBody>
      </p:sp>
      <p:sp>
        <p:nvSpPr>
          <p:cNvPr id="432" name="Google Shape;432;p14"/>
          <p:cNvSpPr txBox="1"/>
          <p:nvPr>
            <p:ph idx="11" type="ftr"/>
          </p:nvPr>
        </p:nvSpPr>
        <p:spPr>
          <a:xfrm>
            <a:off x="1362269" y="6400799"/>
            <a:ext cx="10636898" cy="260301"/>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solidFill>
                  <a:schemeClr val="lt1"/>
                </a:solidFill>
                <a:latin typeface="PT Serif"/>
                <a:ea typeface="PT Serif"/>
                <a:cs typeface="PT Serif"/>
                <a:sym typeface="PT Serif"/>
              </a:rPr>
              <a:t>Reference: “Fecal microbiota transfer between young and aged mice reverses hallmarks of the aging gut, eye, and brain” by Aimée Parker, Stefano Romano, Rebecca Ansorge, Asmaa Aboelnour, Gwenaelle Le Gall, George M. Savva, Matthew G. Pontifex, Andrea Telatin, David Baker, Emily Jones, David Vauzour, Steven Rudder, L. Ashley Blackshaw, Glen Jeffery and Simon R. Carding, 29 April 2022, </a:t>
            </a:r>
            <a:r>
              <a:rPr i="1" lang="en-US">
                <a:solidFill>
                  <a:schemeClr val="lt1"/>
                </a:solidFill>
                <a:latin typeface="PT Serif"/>
                <a:ea typeface="PT Serif"/>
                <a:cs typeface="PT Serif"/>
                <a:sym typeface="PT Serif"/>
              </a:rPr>
              <a:t>Microbiome</a:t>
            </a:r>
            <a:r>
              <a:rPr lang="en-US">
                <a:solidFill>
                  <a:schemeClr val="lt1"/>
                </a:solidFill>
                <a:latin typeface="PT Serif"/>
                <a:ea typeface="PT Serif"/>
                <a:cs typeface="PT Serif"/>
                <a:sym typeface="PT Serif"/>
              </a:rPr>
              <a:t>.</a:t>
            </a:r>
            <a:br>
              <a:rPr lang="en-US">
                <a:solidFill>
                  <a:schemeClr val="lt1"/>
                </a:solidFill>
                <a:latin typeface="Georgia"/>
                <a:ea typeface="Georgia"/>
                <a:cs typeface="Georgia"/>
                <a:sym typeface="Georgia"/>
              </a:rPr>
            </a:br>
            <a:endParaRPr>
              <a:solidFill>
                <a:schemeClr val="lt1"/>
              </a:solidFill>
              <a:latin typeface="Calibri"/>
              <a:ea typeface="Calibri"/>
              <a:cs typeface="Calibri"/>
              <a:sym typeface="Calibri"/>
            </a:endParaRPr>
          </a:p>
          <a:p>
            <a:pPr indent="0" lvl="0" marL="0" rtl="0" algn="l">
              <a:spcBef>
                <a:spcPts val="0"/>
              </a:spcBef>
              <a:spcAft>
                <a:spcPts val="0"/>
              </a:spcAft>
              <a:buNone/>
            </a:pPr>
            <a:r>
              <a:t/>
            </a:r>
            <a:endParaRPr/>
          </a:p>
        </p:txBody>
      </p:sp>
      <p:sp>
        <p:nvSpPr>
          <p:cNvPr id="433" name="Google Shape;433;p1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37" name="Shape 437"/>
        <p:cNvGrpSpPr/>
        <p:nvPr/>
      </p:nvGrpSpPr>
      <p:grpSpPr>
        <a:xfrm>
          <a:off x="0" y="0"/>
          <a:ext cx="0" cy="0"/>
          <a:chOff x="0" y="0"/>
          <a:chExt cx="0" cy="0"/>
        </a:xfrm>
      </p:grpSpPr>
      <p:grpSp>
        <p:nvGrpSpPr>
          <p:cNvPr id="438" name="Google Shape;438;p15"/>
          <p:cNvGrpSpPr/>
          <p:nvPr/>
        </p:nvGrpSpPr>
        <p:grpSpPr>
          <a:xfrm>
            <a:off x="363888" y="5322560"/>
            <a:ext cx="1030305" cy="1030305"/>
            <a:chOff x="10240859" y="1436639"/>
            <a:chExt cx="1030305" cy="1030305"/>
          </a:xfrm>
        </p:grpSpPr>
        <p:sp>
          <p:nvSpPr>
            <p:cNvPr id="439" name="Google Shape;439;p15"/>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40" name="Google Shape;440;p15"/>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41" name="Google Shape;441;p15"/>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42" name="Google Shape;442;p15"/>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443" name="Google Shape;443;p15"/>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44" name="Google Shape;444;p15"/>
          <p:cNvSpPr txBox="1"/>
          <p:nvPr>
            <p:ph type="ctrTitle"/>
          </p:nvPr>
        </p:nvSpPr>
        <p:spPr>
          <a:xfrm>
            <a:off x="550864" y="180975"/>
            <a:ext cx="3565524" cy="1957411"/>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anchorCtr="0" anchor="b" bIns="0" lIns="0" spcFirstLastPara="1" rIns="0" wrap="square" tIns="0">
            <a:normAutofit/>
          </a:bodyPr>
          <a:lstStyle/>
          <a:p>
            <a:pPr indent="0" lvl="0" marL="548640" rtl="0" algn="l">
              <a:lnSpc>
                <a:spcPct val="90000"/>
              </a:lnSpc>
              <a:spcBef>
                <a:spcPts val="0"/>
              </a:spcBef>
              <a:spcAft>
                <a:spcPts val="0"/>
              </a:spcAft>
              <a:buClr>
                <a:schemeClr val="lt1"/>
              </a:buClr>
              <a:buSzPts val="4400"/>
              <a:buFont typeface="Play"/>
              <a:buNone/>
            </a:pPr>
            <a:r>
              <a:rPr lang="en-US" sz="4400">
                <a:solidFill>
                  <a:schemeClr val="lt1"/>
                </a:solidFill>
                <a:latin typeface="Play"/>
                <a:ea typeface="Play"/>
                <a:cs typeface="Play"/>
                <a:sym typeface="Play"/>
              </a:rPr>
              <a:t>The Brain-Gut Connection</a:t>
            </a:r>
            <a:endParaRPr/>
          </a:p>
        </p:txBody>
      </p:sp>
      <p:sp>
        <p:nvSpPr>
          <p:cNvPr id="445" name="Google Shape;445;p15"/>
          <p:cNvSpPr txBox="1"/>
          <p:nvPr>
            <p:ph idx="1" type="subTitle"/>
          </p:nvPr>
        </p:nvSpPr>
        <p:spPr>
          <a:xfrm>
            <a:off x="550863" y="2138386"/>
            <a:ext cx="4531876" cy="4538639"/>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anchorCtr="0" anchor="t" bIns="0" lIns="0" spcFirstLastPara="1" rIns="0" wrap="square" tIns="0">
            <a:noAutofit/>
          </a:bodyPr>
          <a:lstStyle/>
          <a:p>
            <a:pPr indent="-228600" lvl="0" marL="548640" rtl="0" algn="l">
              <a:lnSpc>
                <a:spcPct val="100000"/>
              </a:lnSpc>
              <a:spcBef>
                <a:spcPts val="0"/>
              </a:spcBef>
              <a:spcAft>
                <a:spcPts val="0"/>
              </a:spcAft>
              <a:buClr>
                <a:schemeClr val="lt1"/>
              </a:buClr>
              <a:buSzPts val="2000"/>
              <a:buFont typeface="Arial"/>
              <a:buChar char="•"/>
            </a:pPr>
            <a:r>
              <a:rPr lang="en-US"/>
              <a:t>Direct relationship between stress levels and Cortisol release and gut activity.</a:t>
            </a:r>
            <a:endParaRPr/>
          </a:p>
          <a:p>
            <a:pPr indent="-228600" lvl="0" marL="548640" rtl="0" algn="l">
              <a:lnSpc>
                <a:spcPct val="100000"/>
              </a:lnSpc>
              <a:spcBef>
                <a:spcPts val="1800"/>
              </a:spcBef>
              <a:spcAft>
                <a:spcPts val="0"/>
              </a:spcAft>
              <a:buClr>
                <a:schemeClr val="lt1"/>
              </a:buClr>
              <a:buSzPts val="2000"/>
              <a:buFont typeface="Arial"/>
              <a:buChar char="•"/>
            </a:pPr>
            <a:r>
              <a:rPr lang="en-US"/>
              <a:t>How many get “Butterflies” or worse when feeling anxiety?</a:t>
            </a:r>
            <a:endParaRPr/>
          </a:p>
          <a:p>
            <a:pPr indent="-228600" lvl="0" marL="548640" rtl="0" algn="l">
              <a:lnSpc>
                <a:spcPct val="100000"/>
              </a:lnSpc>
              <a:spcBef>
                <a:spcPts val="1800"/>
              </a:spcBef>
              <a:spcAft>
                <a:spcPts val="0"/>
              </a:spcAft>
              <a:buClr>
                <a:schemeClr val="lt1"/>
              </a:buClr>
              <a:buSzPts val="2000"/>
              <a:buFont typeface="Arial"/>
              <a:buChar char="•"/>
            </a:pPr>
            <a:r>
              <a:rPr lang="en-US"/>
              <a:t>New research is using the microbiome to treat anxiety in dogs. Think about all the dogs in Training that have diarrhea from Stress. What if we could alter the microbiome to control diarrhea AND lower Training stress!</a:t>
            </a:r>
            <a:endParaRPr/>
          </a:p>
          <a:p>
            <a:pPr indent="-228600" lvl="0" marL="548640" rtl="0" algn="l">
              <a:lnSpc>
                <a:spcPct val="100000"/>
              </a:lnSpc>
              <a:spcBef>
                <a:spcPts val="1800"/>
              </a:spcBef>
              <a:spcAft>
                <a:spcPts val="0"/>
              </a:spcAft>
              <a:buClr>
                <a:schemeClr val="lt1"/>
              </a:buClr>
              <a:buSzPts val="2000"/>
              <a:buFont typeface="Arial"/>
              <a:buChar char="•"/>
            </a:pPr>
            <a:r>
              <a:rPr lang="en-US"/>
              <a:t>This has been shown to be effective for dog aggression as well.</a:t>
            </a:r>
            <a:endParaRPr/>
          </a:p>
        </p:txBody>
      </p:sp>
      <p:pic>
        <p:nvPicPr>
          <p:cNvPr descr="Digital art of brain" id="446" name="Google Shape;446;p15"/>
          <p:cNvPicPr preferRelativeResize="0"/>
          <p:nvPr/>
        </p:nvPicPr>
        <p:blipFill rotWithShape="1">
          <a:blip r:embed="rId3">
            <a:alphaModFix/>
          </a:blip>
          <a:srcRect b="2" l="25790" r="17961" t="0"/>
          <a:stretch/>
        </p:blipFill>
        <p:spPr>
          <a:xfrm>
            <a:off x="5588000" y="862806"/>
            <a:ext cx="5132388" cy="5132388"/>
          </a:xfrm>
          <a:custGeom>
            <a:rect b="b" l="l" r="r" t="t"/>
            <a:pathLst>
              <a:path extrusionOk="0" h="5132388" w="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ln>
            <a:noFill/>
          </a:ln>
        </p:spPr>
      </p:pic>
      <p:grpSp>
        <p:nvGrpSpPr>
          <p:cNvPr id="447" name="Google Shape;447;p15"/>
          <p:cNvGrpSpPr/>
          <p:nvPr/>
        </p:nvGrpSpPr>
        <p:grpSpPr>
          <a:xfrm>
            <a:off x="10708081" y="4012605"/>
            <a:ext cx="897877" cy="934082"/>
            <a:chOff x="5129684" y="1232940"/>
            <a:chExt cx="897877" cy="934082"/>
          </a:xfrm>
        </p:grpSpPr>
        <p:sp>
          <p:nvSpPr>
            <p:cNvPr id="448" name="Google Shape;448;p15"/>
            <p:cNvSpPr/>
            <p:nvPr/>
          </p:nvSpPr>
          <p:spPr>
            <a:xfrm rot="1800000">
              <a:off x="5356930" y="1363788"/>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49" name="Google Shape;449;p15"/>
            <p:cNvSpPr/>
            <p:nvPr/>
          </p:nvSpPr>
          <p:spPr>
            <a:xfrm rot="1800000">
              <a:off x="5243759" y="1430747"/>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50" name="Google Shape;450;p15"/>
            <p:cNvSpPr/>
            <p:nvPr/>
          </p:nvSpPr>
          <p:spPr>
            <a:xfrm rot="1800000">
              <a:off x="5508097" y="1586019"/>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451" name="Google Shape;451;p15"/>
          <p:cNvSpPr/>
          <p:nvPr/>
        </p:nvSpPr>
        <p:spPr>
          <a:xfrm>
            <a:off x="5668780" y="5059009"/>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55" name="Shape 455"/>
        <p:cNvGrpSpPr/>
        <p:nvPr/>
      </p:nvGrpSpPr>
      <p:grpSpPr>
        <a:xfrm>
          <a:off x="0" y="0"/>
          <a:ext cx="0" cy="0"/>
          <a:chOff x="0" y="0"/>
          <a:chExt cx="0" cy="0"/>
        </a:xfrm>
      </p:grpSpPr>
      <p:sp>
        <p:nvSpPr>
          <p:cNvPr id="456" name="Google Shape;456;p16"/>
          <p:cNvSpPr/>
          <p:nvPr/>
        </p:nvSpPr>
        <p:spPr>
          <a:xfrm rot="2700000">
            <a:off x="612445" y="48188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57" name="Google Shape;457;p16"/>
          <p:cNvSpPr/>
          <p:nvPr/>
        </p:nvSpPr>
        <p:spPr>
          <a:xfrm rot="8100000">
            <a:off x="626845" y="828962"/>
            <a:ext cx="540000" cy="1080000"/>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58" name="Google Shape;458;p16"/>
          <p:cNvSpPr/>
          <p:nvPr/>
        </p:nvSpPr>
        <p:spPr>
          <a:xfrm>
            <a:off x="1800802" y="2472855"/>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459" name="Google Shape;459;p16"/>
          <p:cNvGrpSpPr/>
          <p:nvPr/>
        </p:nvGrpSpPr>
        <p:grpSpPr>
          <a:xfrm>
            <a:off x="1292493" y="4299807"/>
            <a:ext cx="2083885" cy="2083885"/>
            <a:chOff x="4842143" y="3556857"/>
            <a:chExt cx="2083885" cy="2083885"/>
          </a:xfrm>
        </p:grpSpPr>
        <p:sp>
          <p:nvSpPr>
            <p:cNvPr id="460" name="Google Shape;460;p16"/>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61" name="Google Shape;461;p16"/>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62" name="Google Shape;462;p16"/>
            <p:cNvSpPr/>
            <p:nvPr/>
          </p:nvSpPr>
          <p:spPr>
            <a:xfrm flipH="1" rot="2700000">
              <a:off x="6040374" y="3601683"/>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63" name="Google Shape;463;p16"/>
            <p:cNvSpPr/>
            <p:nvPr/>
          </p:nvSpPr>
          <p:spPr>
            <a:xfrm flipH="1" rot="2700000">
              <a:off x="5059348" y="4582709"/>
              <a:ext cx="107098" cy="466589"/>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464" name="Google Shape;464;p16"/>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pic>
        <p:nvPicPr>
          <p:cNvPr id="465" name="Google Shape;465;p16"/>
          <p:cNvPicPr preferRelativeResize="0"/>
          <p:nvPr/>
        </p:nvPicPr>
        <p:blipFill rotWithShape="1">
          <a:blip r:embed="rId3">
            <a:alphaModFix/>
          </a:blip>
          <a:srcRect b="282" l="0" r="-1" t="0"/>
          <a:stretch/>
        </p:blipFill>
        <p:spPr>
          <a:xfrm>
            <a:off x="20" y="-2"/>
            <a:ext cx="12191980" cy="6858000"/>
          </a:xfrm>
          <a:custGeom>
            <a:rect b="b" l="l" r="r" t="t"/>
            <a:pathLst>
              <a:path extrusionOk="0" h="6858000" w="12192000">
                <a:moveTo>
                  <a:pt x="0" y="0"/>
                </a:moveTo>
                <a:lnTo>
                  <a:pt x="12192000" y="0"/>
                </a:lnTo>
                <a:lnTo>
                  <a:pt x="12192000" y="6858000"/>
                </a:lnTo>
                <a:lnTo>
                  <a:pt x="0" y="6858000"/>
                </a:lnTo>
                <a:close/>
              </a:path>
            </a:pathLst>
          </a:custGeom>
          <a:noFill/>
          <a:ln>
            <a:noFill/>
          </a:ln>
        </p:spPr>
      </p:pic>
      <p:sp>
        <p:nvSpPr>
          <p:cNvPr id="466" name="Google Shape;466;p16"/>
          <p:cNvSpPr/>
          <p:nvPr/>
        </p:nvSpPr>
        <p:spPr>
          <a:xfrm rot="10800000">
            <a:off x="0" y="0"/>
            <a:ext cx="7859713" cy="6857998"/>
          </a:xfrm>
          <a:prstGeom prst="rect">
            <a:avLst/>
          </a:prstGeom>
          <a:gradFill>
            <a:gsLst>
              <a:gs pos="0">
                <a:srgbClr val="1B192E">
                  <a:alpha val="0"/>
                </a:srgbClr>
              </a:gs>
              <a:gs pos="50000">
                <a:srgbClr val="1B192E">
                  <a:alpha val="60000"/>
                </a:srgbClr>
              </a:gs>
              <a:gs pos="100000">
                <a:srgbClr val="1B192E">
                  <a:alpha val="6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67" name="Google Shape;467;p16"/>
          <p:cNvSpPr txBox="1"/>
          <p:nvPr>
            <p:ph type="ctrTitle"/>
          </p:nvPr>
        </p:nvSpPr>
        <p:spPr>
          <a:xfrm>
            <a:off x="550864" y="549275"/>
            <a:ext cx="3565524" cy="2123244"/>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anchorCtr="0" anchor="b" bIns="0" lIns="0" spcFirstLastPara="1" rIns="0" wrap="square" tIns="0">
            <a:normAutofit fontScale="90000"/>
          </a:bodyPr>
          <a:lstStyle/>
          <a:p>
            <a:pPr indent="0" lvl="0" marL="548640" rtl="0" algn="l">
              <a:lnSpc>
                <a:spcPct val="100000"/>
              </a:lnSpc>
              <a:spcBef>
                <a:spcPts val="0"/>
              </a:spcBef>
              <a:spcAft>
                <a:spcPts val="0"/>
              </a:spcAft>
              <a:buClr>
                <a:schemeClr val="lt1"/>
              </a:buClr>
              <a:buSzPct val="100000"/>
              <a:buFont typeface="Play"/>
              <a:buNone/>
            </a:pPr>
            <a:r>
              <a:rPr lang="en-US" sz="4400">
                <a:solidFill>
                  <a:schemeClr val="lt1"/>
                </a:solidFill>
                <a:latin typeface="Play"/>
                <a:ea typeface="Play"/>
                <a:cs typeface="Play"/>
                <a:sym typeface="Play"/>
              </a:rPr>
              <a:t>The Gut Immune System Connection</a:t>
            </a:r>
            <a:endParaRPr/>
          </a:p>
        </p:txBody>
      </p:sp>
      <p:sp>
        <p:nvSpPr>
          <p:cNvPr id="468" name="Google Shape;468;p16"/>
          <p:cNvSpPr/>
          <p:nvPr/>
        </p:nvSpPr>
        <p:spPr>
          <a:xfrm>
            <a:off x="0" y="5773729"/>
            <a:ext cx="12192000" cy="1084271"/>
          </a:xfrm>
          <a:prstGeom prst="rect">
            <a:avLst/>
          </a:prstGeom>
          <a:gradFill>
            <a:gsLst>
              <a:gs pos="0">
                <a:srgbClr val="1B192E">
                  <a:alpha val="0"/>
                </a:srgbClr>
              </a:gs>
              <a:gs pos="28000">
                <a:srgbClr val="1B192E">
                  <a:alpha val="0"/>
                </a:srgbClr>
              </a:gs>
              <a:gs pos="90000">
                <a:srgbClr val="1B192E">
                  <a:alpha val="60000"/>
                </a:srgbClr>
              </a:gs>
              <a:gs pos="100000">
                <a:srgbClr val="1B192E">
                  <a:alpha val="6000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469" name="Google Shape;469;p16"/>
          <p:cNvSpPr txBox="1"/>
          <p:nvPr>
            <p:ph idx="1" type="subTitle"/>
          </p:nvPr>
        </p:nvSpPr>
        <p:spPr>
          <a:xfrm>
            <a:off x="550863" y="2872189"/>
            <a:ext cx="3565525" cy="3792676"/>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2400"/>
              <a:buNone/>
            </a:pPr>
            <a:r>
              <a:rPr lang="en-US" sz="2400">
                <a:latin typeface="Gill Sans"/>
                <a:ea typeface="Gill Sans"/>
                <a:cs typeface="Gill Sans"/>
                <a:sym typeface="Gill Sans"/>
              </a:rPr>
              <a:t>Chronic Skin conditions, Ear infections, and Urinary tract infections are being managed by altering the microbiome.</a:t>
            </a:r>
            <a:endParaRPr/>
          </a:p>
          <a:p>
            <a:pPr indent="0" lvl="0" marL="0" rtl="0" algn="l">
              <a:lnSpc>
                <a:spcPct val="90000"/>
              </a:lnSpc>
              <a:spcBef>
                <a:spcPts val="1800"/>
              </a:spcBef>
              <a:spcAft>
                <a:spcPts val="0"/>
              </a:spcAft>
              <a:buClr>
                <a:schemeClr val="lt1"/>
              </a:buClr>
              <a:buSzPts val="2400"/>
              <a:buNone/>
            </a:pPr>
            <a:r>
              <a:rPr lang="en-US" sz="2400">
                <a:latin typeface="Gill Sans"/>
                <a:ea typeface="Gill Sans"/>
                <a:cs typeface="Gill Sans"/>
                <a:sym typeface="Gill Sans"/>
              </a:rPr>
              <a:t>Is our DNA being altered by the bacteria in our gut?</a:t>
            </a:r>
            <a:endParaRPr/>
          </a:p>
          <a:p>
            <a:pPr indent="0" lvl="0" marL="0" rtl="0" algn="l">
              <a:lnSpc>
                <a:spcPct val="90000"/>
              </a:lnSpc>
              <a:spcBef>
                <a:spcPts val="1800"/>
              </a:spcBef>
              <a:spcAft>
                <a:spcPts val="0"/>
              </a:spcAft>
              <a:buClr>
                <a:schemeClr val="lt1"/>
              </a:buClr>
              <a:buSzPts val="2400"/>
              <a:buNone/>
            </a:pPr>
            <a:r>
              <a:rPr lang="en-US" sz="2400">
                <a:latin typeface="Gill Sans"/>
                <a:ea typeface="Gill Sans"/>
                <a:cs typeface="Gill Sans"/>
                <a:sym typeface="Gill Sans"/>
              </a:rPr>
              <a:t>Or is it just anti-inflammatory and lowered Cortisol that makes the body change?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7"/>
          <p:cNvSpPr txBox="1"/>
          <p:nvPr>
            <p:ph type="ctrTitle"/>
          </p:nvPr>
        </p:nvSpPr>
        <p:spPr>
          <a:xfrm>
            <a:off x="550863" y="549275"/>
            <a:ext cx="5437187" cy="2986234"/>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Thank You</a:t>
            </a:r>
            <a:endParaRPr/>
          </a:p>
        </p:txBody>
      </p:sp>
      <p:sp>
        <p:nvSpPr>
          <p:cNvPr id="475" name="Google Shape;475;p17"/>
          <p:cNvSpPr txBox="1"/>
          <p:nvPr>
            <p:ph idx="1" type="subTitle"/>
          </p:nvPr>
        </p:nvSpPr>
        <p:spPr>
          <a:xfrm>
            <a:off x="550863" y="3827610"/>
            <a:ext cx="5437187" cy="2265216"/>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chemeClr val="lt1"/>
              </a:buClr>
              <a:buSzPts val="2400"/>
              <a:buNone/>
            </a:pPr>
            <a:r>
              <a:rPr lang="en-US"/>
              <a:t>Kevin Conrad, DVM, CCRP</a:t>
            </a:r>
            <a:endParaRPr/>
          </a:p>
          <a:p>
            <a:pPr indent="-228600" lvl="0" marL="228600" rtl="0" algn="l">
              <a:lnSpc>
                <a:spcPct val="110000"/>
              </a:lnSpc>
              <a:spcBef>
                <a:spcPts val="1800"/>
              </a:spcBef>
              <a:spcAft>
                <a:spcPts val="0"/>
              </a:spcAft>
              <a:buClr>
                <a:schemeClr val="lt1"/>
              </a:buClr>
              <a:buSzPts val="2400"/>
              <a:buNone/>
            </a:pPr>
            <a:r>
              <a:rPr lang="en-US" u="sng">
                <a:solidFill>
                  <a:schemeClr val="hlink"/>
                </a:solidFill>
                <a:hlinkClick r:id="rId3"/>
              </a:rPr>
              <a:t>Kconrad11960@gmail.com</a:t>
            </a:r>
            <a:endParaRPr/>
          </a:p>
          <a:p>
            <a:pPr indent="-228600" lvl="0" marL="228600" rtl="0" algn="l">
              <a:lnSpc>
                <a:spcPct val="110000"/>
              </a:lnSpc>
              <a:spcBef>
                <a:spcPts val="1800"/>
              </a:spcBef>
              <a:spcAft>
                <a:spcPts val="0"/>
              </a:spcAft>
              <a:buClr>
                <a:schemeClr val="lt1"/>
              </a:buClr>
              <a:buSzPts val="2400"/>
              <a:buNone/>
            </a:pPr>
            <a:r>
              <a:rPr lang="en-US"/>
              <a:t>DoctorCvet.com</a:t>
            </a:r>
            <a:endParaRPr/>
          </a:p>
        </p:txBody>
      </p:sp>
      <p:pic>
        <p:nvPicPr>
          <p:cNvPr descr="Data Points Digital background" id="476" name="Google Shape;476;p17"/>
          <p:cNvPicPr preferRelativeResize="0"/>
          <p:nvPr>
            <p:ph idx="2" type="pic"/>
          </p:nvPr>
        </p:nvPicPr>
        <p:blipFill rotWithShape="1">
          <a:blip r:embed="rId4">
            <a:alphaModFix/>
          </a:blip>
          <a:srcRect b="0" l="0" r="0" t="0"/>
          <a:stretch/>
        </p:blipFill>
        <p:spPr>
          <a:xfrm>
            <a:off x="6556248" y="548640"/>
            <a:ext cx="5084064" cy="2880360"/>
          </a:xfrm>
          <a:prstGeom prst="rect">
            <a:avLst/>
          </a:prstGeom>
          <a:solidFill>
            <a:schemeClr val="accent5"/>
          </a:solidFill>
          <a:ln>
            <a:noFill/>
          </a:ln>
        </p:spPr>
      </p:pic>
      <p:pic>
        <p:nvPicPr>
          <p:cNvPr descr="Data Points Digital background" id="477" name="Google Shape;477;p17"/>
          <p:cNvPicPr preferRelativeResize="0"/>
          <p:nvPr>
            <p:ph idx="3" type="pic"/>
          </p:nvPr>
        </p:nvPicPr>
        <p:blipFill rotWithShape="1">
          <a:blip r:embed="rId5">
            <a:alphaModFix/>
          </a:blip>
          <a:srcRect b="0" l="0" r="0" t="0"/>
          <a:stretch/>
        </p:blipFill>
        <p:spPr>
          <a:xfrm>
            <a:off x="6556248" y="3429000"/>
            <a:ext cx="5084064" cy="2880360"/>
          </a:xfrm>
          <a:prstGeom prst="rect">
            <a:avLst/>
          </a:prstGeom>
          <a:solidFill>
            <a:schemeClr val="accent5"/>
          </a:solidFill>
          <a:ln>
            <a:noFill/>
          </a:ln>
        </p:spPr>
      </p:pic>
      <p:sp>
        <p:nvSpPr>
          <p:cNvPr id="478" name="Google Shape;478;p17"/>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May1, 2023</a:t>
            </a:r>
            <a:endParaRPr/>
          </a:p>
        </p:txBody>
      </p:sp>
      <p:sp>
        <p:nvSpPr>
          <p:cNvPr id="479" name="Google Shape;479;p17"/>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80" name="Google Shape;480;p17"/>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
          <p:cNvSpPr txBox="1"/>
          <p:nvPr>
            <p:ph type="title"/>
          </p:nvPr>
        </p:nvSpPr>
        <p:spPr>
          <a:xfrm>
            <a:off x="550863" y="4507200"/>
            <a:ext cx="4500562" cy="156295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Introduction</a:t>
            </a:r>
            <a:endParaRPr/>
          </a:p>
        </p:txBody>
      </p:sp>
      <p:pic>
        <p:nvPicPr>
          <p:cNvPr descr="A group of people sitting at a table" id="213" name="Google Shape;213;p2"/>
          <p:cNvPicPr preferRelativeResize="0"/>
          <p:nvPr>
            <p:ph idx="2" type="pic"/>
          </p:nvPr>
        </p:nvPicPr>
        <p:blipFill rotWithShape="1">
          <a:blip r:embed="rId3">
            <a:alphaModFix/>
          </a:blip>
          <a:srcRect b="41" l="0" r="0" t="42"/>
          <a:stretch/>
        </p:blipFill>
        <p:spPr>
          <a:xfrm>
            <a:off x="0" y="0"/>
            <a:ext cx="3054096" cy="3776472"/>
          </a:xfrm>
          <a:prstGeom prst="rect">
            <a:avLst/>
          </a:prstGeom>
          <a:solidFill>
            <a:schemeClr val="accent5"/>
          </a:solidFill>
          <a:ln>
            <a:noFill/>
          </a:ln>
        </p:spPr>
      </p:pic>
      <p:pic>
        <p:nvPicPr>
          <p:cNvPr descr="Data Points Digital background" id="214" name="Google Shape;214;p2"/>
          <p:cNvPicPr preferRelativeResize="0"/>
          <p:nvPr>
            <p:ph idx="3" type="pic"/>
          </p:nvPr>
        </p:nvPicPr>
        <p:blipFill rotWithShape="1">
          <a:blip r:embed="rId4">
            <a:alphaModFix/>
          </a:blip>
          <a:srcRect b="41" l="0" r="0" t="42"/>
          <a:stretch/>
        </p:blipFill>
        <p:spPr>
          <a:xfrm>
            <a:off x="0" y="-46654"/>
            <a:ext cx="6108192" cy="3823125"/>
          </a:xfrm>
          <a:prstGeom prst="rect">
            <a:avLst/>
          </a:prstGeom>
          <a:solidFill>
            <a:schemeClr val="accent5"/>
          </a:solidFill>
          <a:ln>
            <a:noFill/>
          </a:ln>
        </p:spPr>
      </p:pic>
      <p:pic>
        <p:nvPicPr>
          <p:cNvPr descr="Digital Graph Screen" id="215" name="Google Shape;215;p2"/>
          <p:cNvPicPr preferRelativeResize="0"/>
          <p:nvPr>
            <p:ph idx="5" type="pic"/>
          </p:nvPr>
        </p:nvPicPr>
        <p:blipFill rotWithShape="1">
          <a:blip r:embed="rId5">
            <a:alphaModFix/>
          </a:blip>
          <a:srcRect b="41" l="0" r="0" t="42"/>
          <a:stretch/>
        </p:blipFill>
        <p:spPr>
          <a:xfrm>
            <a:off x="6108192" y="-18661"/>
            <a:ext cx="6083807" cy="3776472"/>
          </a:xfrm>
          <a:prstGeom prst="rect">
            <a:avLst/>
          </a:prstGeom>
          <a:solidFill>
            <a:schemeClr val="accent5"/>
          </a:solidFill>
          <a:ln>
            <a:noFill/>
          </a:ln>
        </p:spPr>
      </p:pic>
      <p:sp>
        <p:nvSpPr>
          <p:cNvPr id="216" name="Google Shape;216;p2"/>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What’s the Poop?</a:t>
            </a:r>
            <a:endParaRPr/>
          </a:p>
        </p:txBody>
      </p:sp>
      <p:sp>
        <p:nvSpPr>
          <p:cNvPr id="217" name="Google Shape;217;p2"/>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18" name="Google Shape;218;p2"/>
          <p:cNvSpPr txBox="1"/>
          <p:nvPr>
            <p:ph idx="4294967295" type="body"/>
          </p:nvPr>
        </p:nvSpPr>
        <p:spPr>
          <a:xfrm>
            <a:off x="5262563" y="4508500"/>
            <a:ext cx="6221412" cy="1563688"/>
          </a:xfrm>
          <a:prstGeom prst="rect">
            <a:avLst/>
          </a:prstGeom>
          <a:noFill/>
          <a:ln>
            <a:noFill/>
          </a:ln>
        </p:spPr>
        <p:txBody>
          <a:bodyPr anchorCtr="0" anchor="t" bIns="0" lIns="0" spcFirstLastPara="1" rIns="0" wrap="square" tIns="0">
            <a:normAutofit/>
          </a:bodyPr>
          <a:lstStyle/>
          <a:p>
            <a:pPr indent="0" lvl="0" marL="0" marR="0" rtl="0" algn="l">
              <a:lnSpc>
                <a:spcPct val="110000"/>
              </a:lnSpc>
              <a:spcBef>
                <a:spcPts val="0"/>
              </a:spcBef>
              <a:spcAft>
                <a:spcPts val="0"/>
              </a:spcAft>
              <a:buClr>
                <a:schemeClr val="lt1"/>
              </a:buClr>
              <a:buSzPts val="2000"/>
              <a:buFont typeface="Arial"/>
              <a:buNone/>
            </a:pPr>
            <a:r>
              <a:rPr b="0" i="0" lang="en-US" sz="2000" u="none" cap="none" strike="noStrike">
                <a:solidFill>
                  <a:schemeClr val="lt1"/>
                </a:solidFill>
                <a:latin typeface="Gill Sans"/>
                <a:ea typeface="Gill Sans"/>
                <a:cs typeface="Gill Sans"/>
                <a:sym typeface="Gill Sans"/>
              </a:rPr>
              <a:t>In 2013: 1 article about Microbiome Restoration </a:t>
            </a:r>
            <a:endParaRPr/>
          </a:p>
          <a:p>
            <a:pPr indent="0" lvl="0" marL="0" marR="0" rtl="0" algn="l">
              <a:lnSpc>
                <a:spcPct val="110000"/>
              </a:lnSpc>
              <a:spcBef>
                <a:spcPts val="1800"/>
              </a:spcBef>
              <a:spcAft>
                <a:spcPts val="0"/>
              </a:spcAft>
              <a:buClr>
                <a:schemeClr val="lt1"/>
              </a:buClr>
              <a:buSzPts val="2000"/>
              <a:buFont typeface="Arial"/>
              <a:buNone/>
            </a:pPr>
            <a:r>
              <a:rPr b="0" i="0" lang="en-US" sz="2000" u="none" cap="none" strike="noStrike">
                <a:solidFill>
                  <a:schemeClr val="lt1"/>
                </a:solidFill>
                <a:latin typeface="Gill Sans"/>
                <a:ea typeface="Gill Sans"/>
                <a:cs typeface="Gill Sans"/>
                <a:sym typeface="Gill Sans"/>
              </a:rPr>
              <a:t>Today, there are over 3,000 articles written each year.</a:t>
            </a:r>
            <a:endParaRPr/>
          </a:p>
        </p:txBody>
      </p:sp>
      <p:sp>
        <p:nvSpPr>
          <p:cNvPr id="219" name="Google Shape;219;p2"/>
          <p:cNvSpPr/>
          <p:nvPr>
            <p:ph idx="4" type="pic"/>
          </p:nvPr>
        </p:nvSpPr>
        <p:spPr>
          <a:xfrm>
            <a:off x="12191996" y="0"/>
            <a:ext cx="45719" cy="3776472"/>
          </a:xfrm>
          <a:prstGeom prst="rect">
            <a:avLst/>
          </a:prstGeom>
          <a:solidFill>
            <a:schemeClr val="accent5"/>
          </a:solid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
          <p:cNvSpPr txBox="1"/>
          <p:nvPr>
            <p:ph type="title"/>
          </p:nvPr>
        </p:nvSpPr>
        <p:spPr>
          <a:xfrm>
            <a:off x="550864" y="549275"/>
            <a:ext cx="3565524" cy="199785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4800"/>
              <a:buFont typeface="Play"/>
              <a:buNone/>
            </a:pPr>
            <a:r>
              <a:rPr lang="en-US"/>
              <a:t>Agenda</a:t>
            </a:r>
            <a:endParaRPr/>
          </a:p>
        </p:txBody>
      </p:sp>
      <p:sp>
        <p:nvSpPr>
          <p:cNvPr id="225" name="Google Shape;225;p3"/>
          <p:cNvSpPr txBox="1"/>
          <p:nvPr>
            <p:ph idx="1" type="body"/>
          </p:nvPr>
        </p:nvSpPr>
        <p:spPr>
          <a:xfrm>
            <a:off x="550863" y="2677306"/>
            <a:ext cx="4039798" cy="3415519"/>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chemeClr val="lt1"/>
              </a:buClr>
              <a:buSzPts val="2000"/>
              <a:buNone/>
            </a:pPr>
            <a:r>
              <a:rPr lang="en-US"/>
              <a:t>Topic 1: It all started 2013</a:t>
            </a:r>
            <a:endParaRPr/>
          </a:p>
          <a:p>
            <a:pPr indent="-228600" lvl="0" marL="228600" rtl="0" algn="l">
              <a:lnSpc>
                <a:spcPct val="110000"/>
              </a:lnSpc>
              <a:spcBef>
                <a:spcPts val="1800"/>
              </a:spcBef>
              <a:spcAft>
                <a:spcPts val="0"/>
              </a:spcAft>
              <a:buClr>
                <a:schemeClr val="lt1"/>
              </a:buClr>
              <a:buSzPts val="2000"/>
              <a:buNone/>
            </a:pPr>
            <a:r>
              <a:rPr lang="en-US"/>
              <a:t>Topic 2: Research from previous Guide Dog school</a:t>
            </a:r>
            <a:endParaRPr/>
          </a:p>
          <a:p>
            <a:pPr indent="-228600" lvl="0" marL="228600" rtl="0" algn="l">
              <a:lnSpc>
                <a:spcPct val="110000"/>
              </a:lnSpc>
              <a:spcBef>
                <a:spcPts val="1800"/>
              </a:spcBef>
              <a:spcAft>
                <a:spcPts val="0"/>
              </a:spcAft>
              <a:buClr>
                <a:schemeClr val="lt1"/>
              </a:buClr>
              <a:buSzPts val="2000"/>
              <a:buNone/>
            </a:pPr>
            <a:r>
              <a:rPr lang="en-US"/>
              <a:t>Topic 3: Fecal Transplant technique</a:t>
            </a:r>
            <a:endParaRPr/>
          </a:p>
          <a:p>
            <a:pPr indent="-228600" lvl="0" marL="228600" rtl="0" algn="l">
              <a:lnSpc>
                <a:spcPct val="110000"/>
              </a:lnSpc>
              <a:spcBef>
                <a:spcPts val="1800"/>
              </a:spcBef>
              <a:spcAft>
                <a:spcPts val="0"/>
              </a:spcAft>
              <a:buClr>
                <a:schemeClr val="lt1"/>
              </a:buClr>
              <a:buSzPts val="2000"/>
              <a:buNone/>
            </a:pPr>
            <a:r>
              <a:rPr lang="en-US"/>
              <a:t>Topic 4: The Future of Microbiome Restoration</a:t>
            </a:r>
            <a:endParaRPr/>
          </a:p>
          <a:p>
            <a:pPr indent="-228600" lvl="0" marL="228600" rtl="0" algn="l">
              <a:lnSpc>
                <a:spcPct val="110000"/>
              </a:lnSpc>
              <a:spcBef>
                <a:spcPts val="1800"/>
              </a:spcBef>
              <a:spcAft>
                <a:spcPts val="0"/>
              </a:spcAft>
              <a:buClr>
                <a:schemeClr val="lt1"/>
              </a:buClr>
              <a:buSzPts val="2000"/>
              <a:buNone/>
            </a:pPr>
            <a:r>
              <a:t/>
            </a:r>
            <a:endParaRPr/>
          </a:p>
          <a:p>
            <a:pPr indent="-228600" lvl="0" marL="228600" rtl="0" algn="l">
              <a:lnSpc>
                <a:spcPct val="110000"/>
              </a:lnSpc>
              <a:spcBef>
                <a:spcPts val="1800"/>
              </a:spcBef>
              <a:spcAft>
                <a:spcPts val="0"/>
              </a:spcAft>
              <a:buClr>
                <a:schemeClr val="lt1"/>
              </a:buClr>
              <a:buSzPts val="2000"/>
              <a:buNone/>
            </a:pPr>
            <a:r>
              <a:t/>
            </a:r>
            <a:endParaRPr/>
          </a:p>
        </p:txBody>
      </p:sp>
      <p:pic>
        <p:nvPicPr>
          <p:cNvPr descr="Digital Data" id="226" name="Google Shape;226;p3"/>
          <p:cNvPicPr preferRelativeResize="0"/>
          <p:nvPr>
            <p:ph idx="2" type="pic"/>
          </p:nvPr>
        </p:nvPicPr>
        <p:blipFill rotWithShape="1">
          <a:blip r:embed="rId3">
            <a:alphaModFix/>
          </a:blip>
          <a:srcRect b="0" l="0" r="0" t="0"/>
          <a:stretch/>
        </p:blipFill>
        <p:spPr>
          <a:xfrm>
            <a:off x="5208928" y="1596771"/>
            <a:ext cx="3448558" cy="3448558"/>
          </a:xfrm>
          <a:prstGeom prst="rect">
            <a:avLst/>
          </a:prstGeom>
          <a:solidFill>
            <a:schemeClr val="accent5"/>
          </a:solidFill>
          <a:ln>
            <a:noFill/>
          </a:ln>
        </p:spPr>
      </p:pic>
      <p:pic>
        <p:nvPicPr>
          <p:cNvPr descr="Data Points " id="227" name="Google Shape;227;p3"/>
          <p:cNvPicPr preferRelativeResize="0"/>
          <p:nvPr>
            <p:ph idx="3" type="pic"/>
          </p:nvPr>
        </p:nvPicPr>
        <p:blipFill rotWithShape="1">
          <a:blip r:embed="rId4">
            <a:alphaModFix/>
          </a:blip>
          <a:srcRect b="0" l="0" r="0" t="0"/>
          <a:stretch/>
        </p:blipFill>
        <p:spPr>
          <a:xfrm>
            <a:off x="8918575" y="596392"/>
            <a:ext cx="2263776" cy="2263776"/>
          </a:xfrm>
          <a:prstGeom prst="rect">
            <a:avLst/>
          </a:prstGeom>
          <a:solidFill>
            <a:schemeClr val="accent5"/>
          </a:solidFill>
          <a:ln>
            <a:noFill/>
          </a:ln>
        </p:spPr>
      </p:pic>
      <p:pic>
        <p:nvPicPr>
          <p:cNvPr descr="Data Background" id="228" name="Google Shape;228;p3"/>
          <p:cNvPicPr preferRelativeResize="0"/>
          <p:nvPr>
            <p:ph idx="4" type="pic"/>
          </p:nvPr>
        </p:nvPicPr>
        <p:blipFill rotWithShape="1">
          <a:blip r:embed="rId5">
            <a:alphaModFix/>
          </a:blip>
          <a:srcRect b="0" l="0" r="0" t="0"/>
          <a:stretch/>
        </p:blipFill>
        <p:spPr>
          <a:xfrm>
            <a:off x="9091612" y="3324733"/>
            <a:ext cx="2936876" cy="2936876"/>
          </a:xfrm>
          <a:prstGeom prst="rect">
            <a:avLst/>
          </a:prstGeom>
          <a:solidFill>
            <a:schemeClr val="accent5"/>
          </a:solidFill>
          <a:ln>
            <a:noFill/>
          </a:ln>
        </p:spPr>
      </p:pic>
      <p:sp>
        <p:nvSpPr>
          <p:cNvPr id="229" name="Google Shape;229;p3"/>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May 1, 2023</a:t>
            </a:r>
            <a:endParaRPr/>
          </a:p>
        </p:txBody>
      </p:sp>
      <p:sp>
        <p:nvSpPr>
          <p:cNvPr id="230" name="Google Shape;230;p3"/>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What’s the Poop?</a:t>
            </a:r>
            <a:endParaRPr/>
          </a:p>
        </p:txBody>
      </p:sp>
      <p:sp>
        <p:nvSpPr>
          <p:cNvPr id="231" name="Google Shape;231;p3"/>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6" name="Shape 236"/>
        <p:cNvGrpSpPr/>
        <p:nvPr/>
      </p:nvGrpSpPr>
      <p:grpSpPr>
        <a:xfrm>
          <a:off x="0" y="0"/>
          <a:ext cx="0" cy="0"/>
          <a:chOff x="0" y="0"/>
          <a:chExt cx="0" cy="0"/>
        </a:xfrm>
      </p:grpSpPr>
      <p:grpSp>
        <p:nvGrpSpPr>
          <p:cNvPr id="237" name="Google Shape;237;p4"/>
          <p:cNvGrpSpPr/>
          <p:nvPr/>
        </p:nvGrpSpPr>
        <p:grpSpPr>
          <a:xfrm>
            <a:off x="363888" y="5322560"/>
            <a:ext cx="1030305" cy="1030305"/>
            <a:chOff x="10240859" y="1436639"/>
            <a:chExt cx="1030305" cy="1030305"/>
          </a:xfrm>
        </p:grpSpPr>
        <p:sp>
          <p:nvSpPr>
            <p:cNvPr id="238" name="Google Shape;238;p4"/>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39" name="Google Shape;239;p4"/>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0" name="Google Shape;240;p4"/>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1" name="Google Shape;241;p4"/>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242" name="Google Shape;242;p4"/>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3" name="Google Shape;243;p4"/>
          <p:cNvSpPr txBox="1"/>
          <p:nvPr>
            <p:ph type="ctrTitle"/>
          </p:nvPr>
        </p:nvSpPr>
        <p:spPr>
          <a:xfrm>
            <a:off x="550864" y="549276"/>
            <a:ext cx="3565524" cy="927100"/>
          </a:xfrm>
          <a:prstGeom prst="rect">
            <a:avLst/>
          </a:prstGeom>
          <a:noFill/>
          <a:ln>
            <a:noFill/>
          </a:ln>
        </p:spPr>
        <p:txBody>
          <a:bodyPr anchorCtr="0" anchor="b" bIns="0" lIns="0" spcFirstLastPara="1" rIns="0" wrap="square" tIns="0">
            <a:normAutofit fontScale="90000"/>
          </a:bodyPr>
          <a:lstStyle/>
          <a:p>
            <a:pPr indent="0" lvl="0" marL="0" rtl="0" algn="l">
              <a:lnSpc>
                <a:spcPct val="100000"/>
              </a:lnSpc>
              <a:spcBef>
                <a:spcPts val="0"/>
              </a:spcBef>
              <a:spcAft>
                <a:spcPts val="0"/>
              </a:spcAft>
              <a:buClr>
                <a:schemeClr val="lt1"/>
              </a:buClr>
              <a:buSzPct val="100000"/>
              <a:buFont typeface="Play"/>
              <a:buNone/>
            </a:pPr>
            <a:r>
              <a:rPr lang="en-US" sz="3200">
                <a:solidFill>
                  <a:schemeClr val="lt1"/>
                </a:solidFill>
                <a:latin typeface="Play"/>
                <a:ea typeface="Play"/>
                <a:cs typeface="Play"/>
                <a:sym typeface="Play"/>
              </a:rPr>
              <a:t>Topic </a:t>
            </a:r>
            <a:r>
              <a:rPr lang="en-US" sz="3200"/>
              <a:t>1: How we started</a:t>
            </a:r>
            <a:endParaRPr sz="3200">
              <a:solidFill>
                <a:schemeClr val="lt1"/>
              </a:solidFill>
              <a:latin typeface="Play"/>
              <a:ea typeface="Play"/>
              <a:cs typeface="Play"/>
              <a:sym typeface="Play"/>
            </a:endParaRPr>
          </a:p>
        </p:txBody>
      </p:sp>
      <p:sp>
        <p:nvSpPr>
          <p:cNvPr id="244" name="Google Shape;244;p4"/>
          <p:cNvSpPr txBox="1"/>
          <p:nvPr>
            <p:ph idx="1" type="subTitle"/>
          </p:nvPr>
        </p:nvSpPr>
        <p:spPr>
          <a:xfrm>
            <a:off x="550863" y="1771650"/>
            <a:ext cx="5070830" cy="4321175"/>
          </a:xfrm>
          <a:prstGeom prst="rect">
            <a:avLst/>
          </a:prstGeom>
          <a:noFill/>
          <a:ln>
            <a:noFill/>
          </a:ln>
        </p:spPr>
        <p:txBody>
          <a:bodyPr anchorCtr="0" anchor="t" bIns="0" lIns="0" spcFirstLastPara="1" rIns="0" wrap="square" tIns="0">
            <a:normAutofit/>
          </a:bodyPr>
          <a:lstStyle/>
          <a:p>
            <a:pPr indent="0" lvl="0" marL="228600" rtl="0" algn="l">
              <a:lnSpc>
                <a:spcPct val="100000"/>
              </a:lnSpc>
              <a:spcBef>
                <a:spcPts val="0"/>
              </a:spcBef>
              <a:spcAft>
                <a:spcPts val="0"/>
              </a:spcAft>
              <a:buClr>
                <a:schemeClr val="lt1"/>
              </a:buClr>
              <a:buSzPts val="2000"/>
              <a:buNone/>
            </a:pPr>
            <a:r>
              <a:rPr lang="en-US" sz="2000"/>
              <a:t>1. 2013 Guide Dog School with severe diarrhea problem</a:t>
            </a:r>
            <a:endParaRPr/>
          </a:p>
          <a:p>
            <a:pPr indent="0" lvl="0" marL="0" rtl="0" algn="l">
              <a:lnSpc>
                <a:spcPct val="100000"/>
              </a:lnSpc>
              <a:spcBef>
                <a:spcPts val="1800"/>
              </a:spcBef>
              <a:spcAft>
                <a:spcPts val="0"/>
              </a:spcAft>
              <a:buClr>
                <a:schemeClr val="lt1"/>
              </a:buClr>
              <a:buSzPts val="2000"/>
              <a:buFont typeface="Arial"/>
              <a:buChar char="•"/>
            </a:pPr>
            <a:r>
              <a:rPr lang="en-US" sz="2000"/>
              <a:t>       Stress, diet, giardia</a:t>
            </a:r>
            <a:endParaRPr/>
          </a:p>
          <a:p>
            <a:pPr indent="0" lvl="0" marL="0" rtl="0" algn="l">
              <a:lnSpc>
                <a:spcPct val="100000"/>
              </a:lnSpc>
              <a:spcBef>
                <a:spcPts val="1800"/>
              </a:spcBef>
              <a:spcAft>
                <a:spcPts val="0"/>
              </a:spcAft>
              <a:buClr>
                <a:schemeClr val="lt1"/>
              </a:buClr>
              <a:buSzPts val="2000"/>
              <a:buFont typeface="Arial"/>
              <a:buChar char="•"/>
            </a:pPr>
            <a:r>
              <a:rPr lang="en-US" sz="2000"/>
              <a:t>       200+ dogs, metronidazole monthly       </a:t>
            </a:r>
            <a:endParaRPr/>
          </a:p>
          <a:p>
            <a:pPr indent="0" lvl="0" marL="228600" rtl="0" algn="l">
              <a:lnSpc>
                <a:spcPct val="100000"/>
              </a:lnSpc>
              <a:spcBef>
                <a:spcPts val="1800"/>
              </a:spcBef>
              <a:spcAft>
                <a:spcPts val="0"/>
              </a:spcAft>
              <a:buClr>
                <a:schemeClr val="lt1"/>
              </a:buClr>
              <a:buSzPts val="2000"/>
              <a:buNone/>
            </a:pPr>
            <a:r>
              <a:rPr lang="en-US" sz="2000"/>
              <a:t>2. One article about fecal transplants for Crohn’s disease</a:t>
            </a:r>
            <a:endParaRPr/>
          </a:p>
          <a:p>
            <a:pPr indent="0" lvl="0" marL="0" rtl="0" algn="l">
              <a:lnSpc>
                <a:spcPct val="100000"/>
              </a:lnSpc>
              <a:spcBef>
                <a:spcPts val="1800"/>
              </a:spcBef>
              <a:spcAft>
                <a:spcPts val="0"/>
              </a:spcAft>
              <a:buClr>
                <a:schemeClr val="lt1"/>
              </a:buClr>
              <a:buSzPts val="2000"/>
              <a:buNone/>
            </a:pPr>
            <a:r>
              <a:rPr lang="en-US" sz="2000"/>
              <a:t>   3.  Camaro the Schnauzer</a:t>
            </a:r>
            <a:endParaRPr/>
          </a:p>
          <a:p>
            <a:pPr indent="0" lvl="0" marL="0" rtl="0" algn="l">
              <a:lnSpc>
                <a:spcPct val="100000"/>
              </a:lnSpc>
              <a:spcBef>
                <a:spcPts val="1800"/>
              </a:spcBef>
              <a:spcAft>
                <a:spcPts val="0"/>
              </a:spcAft>
              <a:buClr>
                <a:schemeClr val="lt1"/>
              </a:buClr>
              <a:buSzPts val="2000"/>
              <a:buFont typeface="Arial"/>
              <a:buChar char="•"/>
            </a:pPr>
            <a:r>
              <a:rPr lang="en-US" sz="2000"/>
              <a:t>       24 chronic cases, 19 normal in 24 hours </a:t>
            </a:r>
            <a:endParaRPr/>
          </a:p>
          <a:p>
            <a:pPr indent="0" lvl="0" marL="0" rtl="0" algn="l">
              <a:lnSpc>
                <a:spcPct val="100000"/>
              </a:lnSpc>
              <a:spcBef>
                <a:spcPts val="1800"/>
              </a:spcBef>
              <a:spcAft>
                <a:spcPts val="0"/>
              </a:spcAft>
              <a:buClr>
                <a:schemeClr val="lt1"/>
              </a:buClr>
              <a:buSzPts val="2000"/>
              <a:buFont typeface="Arial"/>
              <a:buChar char="•"/>
            </a:pPr>
            <a:r>
              <a:rPr lang="en-US" sz="2000"/>
              <a:t>        3 more after second dose, 89% </a:t>
            </a:r>
            <a:r>
              <a:rPr lang="en-US" sz="1200"/>
              <a:t>     </a:t>
            </a:r>
            <a:endParaRPr/>
          </a:p>
        </p:txBody>
      </p:sp>
      <p:pic>
        <p:nvPicPr>
          <p:cNvPr descr="Data Points Digital background" id="245" name="Google Shape;245;p4"/>
          <p:cNvPicPr preferRelativeResize="0"/>
          <p:nvPr>
            <p:ph idx="2" type="pic"/>
          </p:nvPr>
        </p:nvPicPr>
        <p:blipFill rotWithShape="1">
          <a:blip r:embed="rId3">
            <a:alphaModFix/>
          </a:blip>
          <a:srcRect b="2" l="38744" r="5006" t="0"/>
          <a:stretch/>
        </p:blipFill>
        <p:spPr>
          <a:xfrm>
            <a:off x="5575693" y="862806"/>
            <a:ext cx="5132388" cy="5132388"/>
          </a:xfrm>
          <a:prstGeom prst="rect">
            <a:avLst/>
          </a:prstGeom>
          <a:solidFill>
            <a:schemeClr val="accent5"/>
          </a:solidFill>
          <a:ln>
            <a:noFill/>
          </a:ln>
        </p:spPr>
      </p:pic>
      <p:grpSp>
        <p:nvGrpSpPr>
          <p:cNvPr id="246" name="Google Shape;246;p4"/>
          <p:cNvGrpSpPr/>
          <p:nvPr/>
        </p:nvGrpSpPr>
        <p:grpSpPr>
          <a:xfrm>
            <a:off x="10708081" y="4012605"/>
            <a:ext cx="897877" cy="934082"/>
            <a:chOff x="5129684" y="1232940"/>
            <a:chExt cx="897877" cy="934082"/>
          </a:xfrm>
        </p:grpSpPr>
        <p:sp>
          <p:nvSpPr>
            <p:cNvPr id="247" name="Google Shape;247;p4"/>
            <p:cNvSpPr/>
            <p:nvPr/>
          </p:nvSpPr>
          <p:spPr>
            <a:xfrm rot="1800000">
              <a:off x="5356930" y="1363788"/>
              <a:ext cx="621086" cy="364601"/>
            </a:xfrm>
            <a:custGeom>
              <a:rect b="b" l="l" r="r" t="t"/>
              <a:pathLst>
                <a:path extrusionOk="0" h="317" w="540">
                  <a:moveTo>
                    <a:pt x="266" y="0"/>
                  </a:moveTo>
                  <a:lnTo>
                    <a:pt x="0" y="158"/>
                  </a:lnTo>
                  <a:lnTo>
                    <a:pt x="266" y="317"/>
                  </a:lnTo>
                  <a:lnTo>
                    <a:pt x="540" y="158"/>
                  </a:lnTo>
                  <a:lnTo>
                    <a:pt x="266" y="0"/>
                  </a:lnTo>
                  <a:close/>
                </a:path>
              </a:pathLst>
            </a:custGeom>
            <a:gradFill>
              <a:gsLst>
                <a:gs pos="0">
                  <a:srgbClr val="2B274A">
                    <a:alpha val="20000"/>
                  </a:srgbClr>
                </a:gs>
                <a:gs pos="20000">
                  <a:srgbClr val="2B274A">
                    <a:alpha val="20000"/>
                  </a:srgbClr>
                </a:gs>
                <a:gs pos="100000">
                  <a:srgbClr val="59EFC0">
                    <a:alpha val="2000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8" name="Google Shape;248;p4"/>
            <p:cNvSpPr/>
            <p:nvPr/>
          </p:nvSpPr>
          <p:spPr>
            <a:xfrm rot="1800000">
              <a:off x="5243759" y="1430747"/>
              <a:ext cx="305942" cy="538275"/>
            </a:xfrm>
            <a:custGeom>
              <a:rect b="b" l="l" r="r" t="t"/>
              <a:pathLst>
                <a:path extrusionOk="0" h="468" w="266">
                  <a:moveTo>
                    <a:pt x="266" y="468"/>
                  </a:moveTo>
                  <a:lnTo>
                    <a:pt x="0" y="310"/>
                  </a:lnTo>
                  <a:lnTo>
                    <a:pt x="0" y="310"/>
                  </a:lnTo>
                  <a:lnTo>
                    <a:pt x="0" y="0"/>
                  </a:lnTo>
                  <a:lnTo>
                    <a:pt x="0" y="0"/>
                  </a:lnTo>
                  <a:lnTo>
                    <a:pt x="266" y="159"/>
                  </a:lnTo>
                  <a:lnTo>
                    <a:pt x="266" y="468"/>
                  </a:lnTo>
                  <a:close/>
                </a:path>
              </a:pathLst>
            </a:custGeom>
            <a:gradFill>
              <a:gsLst>
                <a:gs pos="0">
                  <a:srgbClr val="2B274A">
                    <a:alpha val="20000"/>
                  </a:srgbClr>
                </a:gs>
                <a:gs pos="20000">
                  <a:srgbClr val="2B274A">
                    <a:alpha val="20000"/>
                  </a:srgbClr>
                </a:gs>
                <a:gs pos="100000">
                  <a:srgbClr val="59EFC0">
                    <a:alpha val="20000"/>
                  </a:srgbClr>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49" name="Google Shape;249;p4"/>
            <p:cNvSpPr/>
            <p:nvPr/>
          </p:nvSpPr>
          <p:spPr>
            <a:xfrm rot="1800000">
              <a:off x="5508097" y="1586019"/>
              <a:ext cx="315144" cy="538275"/>
            </a:xfrm>
            <a:custGeom>
              <a:rect b="b" l="l" r="r" t="t"/>
              <a:pathLst>
                <a:path extrusionOk="0" h="468" w="274">
                  <a:moveTo>
                    <a:pt x="274" y="0"/>
                  </a:moveTo>
                  <a:lnTo>
                    <a:pt x="274" y="310"/>
                  </a:lnTo>
                  <a:lnTo>
                    <a:pt x="274" y="310"/>
                  </a:lnTo>
                  <a:lnTo>
                    <a:pt x="0" y="468"/>
                  </a:lnTo>
                  <a:lnTo>
                    <a:pt x="0" y="159"/>
                  </a:lnTo>
                  <a:lnTo>
                    <a:pt x="274" y="0"/>
                  </a:lnTo>
                  <a:lnTo>
                    <a:pt x="274" y="0"/>
                  </a:lnTo>
                  <a:close/>
                </a:path>
              </a:pathLst>
            </a:custGeom>
            <a:gradFill>
              <a:gsLst>
                <a:gs pos="0">
                  <a:srgbClr val="2B274A">
                    <a:alpha val="20000"/>
                  </a:srgbClr>
                </a:gs>
                <a:gs pos="20000">
                  <a:srgbClr val="2B274A">
                    <a:alpha val="20000"/>
                  </a:srgbClr>
                </a:gs>
                <a:gs pos="100000">
                  <a:srgbClr val="59EFC0">
                    <a:alpha val="20000"/>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250" name="Google Shape;250;p4"/>
          <p:cNvSpPr/>
          <p:nvPr/>
        </p:nvSpPr>
        <p:spPr>
          <a:xfrm>
            <a:off x="5668780" y="5059009"/>
            <a:ext cx="1080000" cy="1080000"/>
          </a:xfrm>
          <a:prstGeom prst="ellipse">
            <a:avLst/>
          </a:pr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51" name="Google Shape;251;p4"/>
          <p:cNvSpPr txBox="1"/>
          <p:nvPr>
            <p:ph idx="10" type="dt"/>
          </p:nvPr>
        </p:nvSpPr>
        <p:spPr>
          <a:xfrm>
            <a:off x="550863" y="6507212"/>
            <a:ext cx="262890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May 1, 2023</a:t>
            </a:r>
            <a:endParaRPr/>
          </a:p>
        </p:txBody>
      </p:sp>
      <p:sp>
        <p:nvSpPr>
          <p:cNvPr id="252" name="Google Shape;252;p4"/>
          <p:cNvSpPr txBox="1"/>
          <p:nvPr>
            <p:ph idx="11" type="ftr"/>
          </p:nvPr>
        </p:nvSpPr>
        <p:spPr>
          <a:xfrm>
            <a:off x="3359150" y="6507212"/>
            <a:ext cx="637921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sz="1000">
                <a:solidFill>
                  <a:schemeClr val="lt1"/>
                </a:solidFill>
                <a:latin typeface="Gill Sans"/>
                <a:ea typeface="Gill Sans"/>
                <a:cs typeface="Gill Sans"/>
                <a:sym typeface="Gill Sans"/>
              </a:rPr>
              <a:t>What’s the Poop?</a:t>
            </a:r>
            <a:endParaRPr/>
          </a:p>
        </p:txBody>
      </p:sp>
      <p:sp>
        <p:nvSpPr>
          <p:cNvPr id="253" name="Google Shape;253;p4"/>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5"/>
          <p:cNvGrpSpPr/>
          <p:nvPr/>
        </p:nvGrpSpPr>
        <p:grpSpPr>
          <a:xfrm>
            <a:off x="10346504" y="1833152"/>
            <a:ext cx="1656714" cy="1656714"/>
            <a:chOff x="10112258" y="2147095"/>
            <a:chExt cx="1656714" cy="1656714"/>
          </a:xfrm>
        </p:grpSpPr>
        <p:sp>
          <p:nvSpPr>
            <p:cNvPr id="260" name="Google Shape;260;p5"/>
            <p:cNvSpPr/>
            <p:nvPr/>
          </p:nvSpPr>
          <p:spPr>
            <a:xfrm rot="8100000">
              <a:off x="10400615" y="2343978"/>
              <a:ext cx="1080000" cy="1262947"/>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3B3666"/>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61" name="Google Shape;261;p5"/>
            <p:cNvSpPr/>
            <p:nvPr/>
          </p:nvSpPr>
          <p:spPr>
            <a:xfrm rot="-8100000">
              <a:off x="10415015" y="2179851"/>
              <a:ext cx="540000" cy="1080000"/>
            </a:xfrm>
            <a:prstGeom prst="ellipse">
              <a:avLst/>
            </a:prstGeom>
            <a:gradFill>
              <a:gsLst>
                <a:gs pos="0">
                  <a:srgbClr val="453E75">
                    <a:alpha val="32941"/>
                  </a:srgbClr>
                </a:gs>
                <a:gs pos="100000">
                  <a:srgbClr val="59EFC0">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262" name="Google Shape;262;p5"/>
          <p:cNvSpPr txBox="1"/>
          <p:nvPr>
            <p:ph type="title"/>
          </p:nvPr>
        </p:nvSpPr>
        <p:spPr>
          <a:xfrm>
            <a:off x="550862" y="549275"/>
            <a:ext cx="11097551" cy="1332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1"/>
              </a:buClr>
              <a:buSzPts val="3200"/>
              <a:buFont typeface="Play"/>
              <a:buNone/>
            </a:pPr>
            <a:r>
              <a:rPr lang="en-US" sz="3200"/>
              <a:t>Topic 2: Microbiome Research </a:t>
            </a:r>
            <a:endParaRPr/>
          </a:p>
        </p:txBody>
      </p:sp>
      <p:sp>
        <p:nvSpPr>
          <p:cNvPr id="263" name="Google Shape;263;p5"/>
          <p:cNvSpPr txBox="1"/>
          <p:nvPr>
            <p:ph idx="1" type="body"/>
          </p:nvPr>
        </p:nvSpPr>
        <p:spPr>
          <a:xfrm>
            <a:off x="550864" y="934729"/>
            <a:ext cx="5437186" cy="474193"/>
          </a:xfrm>
          <a:prstGeom prst="rect">
            <a:avLst/>
          </a:prstGeom>
          <a:noFill/>
          <a:ln>
            <a:noFill/>
          </a:ln>
        </p:spPr>
        <p:txBody>
          <a:bodyPr anchorCtr="0" anchor="b" bIns="0" lIns="0" spcFirstLastPara="1" rIns="0" wrap="square" tIns="0">
            <a:noAutofit/>
          </a:bodyPr>
          <a:lstStyle/>
          <a:p>
            <a:pPr indent="0" lvl="0" marL="0" rtl="0" algn="l">
              <a:lnSpc>
                <a:spcPct val="110000"/>
              </a:lnSpc>
              <a:spcBef>
                <a:spcPts val="0"/>
              </a:spcBef>
              <a:spcAft>
                <a:spcPts val="0"/>
              </a:spcAft>
              <a:buClr>
                <a:schemeClr val="lt1"/>
              </a:buClr>
              <a:buSzPts val="1400"/>
              <a:buNone/>
            </a:pPr>
            <a:r>
              <a:rPr lang="en-US"/>
              <a:t>FIELD TRIAL</a:t>
            </a:r>
            <a:endParaRPr/>
          </a:p>
        </p:txBody>
      </p:sp>
      <p:grpSp>
        <p:nvGrpSpPr>
          <p:cNvPr id="264" name="Google Shape;264;p5"/>
          <p:cNvGrpSpPr/>
          <p:nvPr/>
        </p:nvGrpSpPr>
        <p:grpSpPr>
          <a:xfrm>
            <a:off x="994099" y="1615397"/>
            <a:ext cx="4542641" cy="4326325"/>
            <a:chOff x="443236" y="1201"/>
            <a:chExt cx="4542641" cy="4326325"/>
          </a:xfrm>
        </p:grpSpPr>
        <p:sp>
          <p:nvSpPr>
            <p:cNvPr id="265" name="Google Shape;265;p5"/>
            <p:cNvSpPr/>
            <p:nvPr/>
          </p:nvSpPr>
          <p:spPr>
            <a:xfrm>
              <a:off x="443236" y="1201"/>
              <a:ext cx="2163162" cy="1297897"/>
            </a:xfrm>
            <a:prstGeom prst="rect">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
            <p:cNvSpPr txBox="1"/>
            <p:nvPr/>
          </p:nvSpPr>
          <p:spPr>
            <a:xfrm>
              <a:off x="443236" y="1201"/>
              <a:ext cx="2163162" cy="1297897"/>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Gill Sans"/>
                <a:buNone/>
              </a:pPr>
              <a:r>
                <a:rPr b="0" i="0" lang="en-US" sz="2100" u="none" cap="none" strike="noStrike">
                  <a:solidFill>
                    <a:schemeClr val="lt1"/>
                  </a:solidFill>
                  <a:latin typeface="Gill Sans"/>
                  <a:ea typeface="Gill Sans"/>
                  <a:cs typeface="Gill Sans"/>
                  <a:sym typeface="Gill Sans"/>
                </a:rPr>
                <a:t>101 dogs, 65 adults,               36 puppies in 6 litters</a:t>
              </a:r>
              <a:endParaRPr/>
            </a:p>
          </p:txBody>
        </p:sp>
        <p:sp>
          <p:nvSpPr>
            <p:cNvPr id="267" name="Google Shape;267;p5"/>
            <p:cNvSpPr/>
            <p:nvPr/>
          </p:nvSpPr>
          <p:spPr>
            <a:xfrm>
              <a:off x="2822715" y="1201"/>
              <a:ext cx="2163162" cy="1297897"/>
            </a:xfrm>
            <a:prstGeom prst="rect">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5"/>
            <p:cNvSpPr txBox="1"/>
            <p:nvPr/>
          </p:nvSpPr>
          <p:spPr>
            <a:xfrm>
              <a:off x="2822715" y="1201"/>
              <a:ext cx="2163162" cy="1297897"/>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Gill Sans"/>
                <a:buNone/>
              </a:pPr>
              <a:r>
                <a:rPr b="0" i="0" lang="en-US" sz="2100" u="none" cap="none" strike="noStrike">
                  <a:solidFill>
                    <a:schemeClr val="lt1"/>
                  </a:solidFill>
                  <a:latin typeface="Gill Sans"/>
                  <a:ea typeface="Gill Sans"/>
                  <a:cs typeface="Gill Sans"/>
                  <a:sym typeface="Gill Sans"/>
                </a:rPr>
                <a:t>Fecal scores of 5+, treated after 24 hours</a:t>
              </a:r>
              <a:endParaRPr/>
            </a:p>
          </p:txBody>
        </p:sp>
        <p:sp>
          <p:nvSpPr>
            <p:cNvPr id="269" name="Google Shape;269;p5"/>
            <p:cNvSpPr/>
            <p:nvPr/>
          </p:nvSpPr>
          <p:spPr>
            <a:xfrm>
              <a:off x="443236" y="1515415"/>
              <a:ext cx="2163162" cy="1297897"/>
            </a:xfrm>
            <a:prstGeom prst="rect">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txBox="1"/>
            <p:nvPr/>
          </p:nvSpPr>
          <p:spPr>
            <a:xfrm>
              <a:off x="443236" y="1515415"/>
              <a:ext cx="2163162" cy="1297897"/>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Gill Sans"/>
                <a:buNone/>
              </a:pPr>
              <a:r>
                <a:rPr b="0" i="0" lang="en-US" sz="2100" u="none" cap="none" strike="noStrike">
                  <a:solidFill>
                    <a:schemeClr val="lt1"/>
                  </a:solidFill>
                  <a:latin typeface="Gill Sans"/>
                  <a:ea typeface="Gill Sans"/>
                  <a:cs typeface="Gill Sans"/>
                  <a:sym typeface="Gill Sans"/>
                </a:rPr>
                <a:t>10 adults improved on own</a:t>
              </a:r>
              <a:endParaRPr/>
            </a:p>
          </p:txBody>
        </p:sp>
        <p:sp>
          <p:nvSpPr>
            <p:cNvPr id="271" name="Google Shape;271;p5"/>
            <p:cNvSpPr/>
            <p:nvPr/>
          </p:nvSpPr>
          <p:spPr>
            <a:xfrm>
              <a:off x="2822715" y="1515415"/>
              <a:ext cx="2163162" cy="1297897"/>
            </a:xfrm>
            <a:prstGeom prst="rect">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5"/>
            <p:cNvSpPr txBox="1"/>
            <p:nvPr/>
          </p:nvSpPr>
          <p:spPr>
            <a:xfrm>
              <a:off x="2822715" y="1515415"/>
              <a:ext cx="2163162" cy="1297897"/>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Gill Sans"/>
                <a:buNone/>
              </a:pPr>
              <a:r>
                <a:rPr b="0" i="0" lang="en-US" sz="2100" u="none" cap="none" strike="noStrike">
                  <a:solidFill>
                    <a:schemeClr val="lt1"/>
                  </a:solidFill>
                  <a:latin typeface="Gill Sans"/>
                  <a:ea typeface="Gill Sans"/>
                  <a:cs typeface="Gill Sans"/>
                  <a:sym typeface="Gill Sans"/>
                </a:rPr>
                <a:t>23 adults medical,  4 repeated three times before FT.</a:t>
              </a:r>
              <a:endParaRPr/>
            </a:p>
          </p:txBody>
        </p:sp>
        <p:sp>
          <p:nvSpPr>
            <p:cNvPr id="273" name="Google Shape;273;p5"/>
            <p:cNvSpPr/>
            <p:nvPr/>
          </p:nvSpPr>
          <p:spPr>
            <a:xfrm>
              <a:off x="443236" y="3029629"/>
              <a:ext cx="2163162" cy="1297897"/>
            </a:xfrm>
            <a:prstGeom prst="rect">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
            <p:cNvSpPr txBox="1"/>
            <p:nvPr/>
          </p:nvSpPr>
          <p:spPr>
            <a:xfrm>
              <a:off x="443236" y="3029629"/>
              <a:ext cx="2163162" cy="1297897"/>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Gill Sans"/>
                <a:buNone/>
              </a:pPr>
              <a:r>
                <a:rPr b="0" i="0" lang="en-US" sz="2100" u="none" cap="none" strike="noStrike">
                  <a:solidFill>
                    <a:schemeClr val="lt1"/>
                  </a:solidFill>
                  <a:latin typeface="Gill Sans"/>
                  <a:ea typeface="Gill Sans"/>
                  <a:cs typeface="Gill Sans"/>
                  <a:sym typeface="Gill Sans"/>
                </a:rPr>
                <a:t>32 adults FT        7 repeated 2nd dose </a:t>
              </a:r>
              <a:endParaRPr/>
            </a:p>
          </p:txBody>
        </p:sp>
        <p:sp>
          <p:nvSpPr>
            <p:cNvPr id="275" name="Google Shape;275;p5"/>
            <p:cNvSpPr/>
            <p:nvPr/>
          </p:nvSpPr>
          <p:spPr>
            <a:xfrm>
              <a:off x="2822715" y="3029629"/>
              <a:ext cx="2163162" cy="1297897"/>
            </a:xfrm>
            <a:prstGeom prst="rect">
              <a:avLst/>
            </a:prstGeom>
            <a:solidFill>
              <a:srgbClr val="11BD8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5"/>
            <p:cNvSpPr txBox="1"/>
            <p:nvPr/>
          </p:nvSpPr>
          <p:spPr>
            <a:xfrm>
              <a:off x="2822715" y="3029629"/>
              <a:ext cx="2163162" cy="1297897"/>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Gill Sans"/>
                <a:buNone/>
              </a:pPr>
              <a:r>
                <a:rPr b="0" i="0" lang="en-US" sz="2100" u="none" cap="none" strike="noStrike">
                  <a:solidFill>
                    <a:schemeClr val="lt1"/>
                  </a:solidFill>
                  <a:latin typeface="Gill Sans"/>
                  <a:ea typeface="Gill Sans"/>
                  <a:cs typeface="Gill Sans"/>
                  <a:sym typeface="Gill Sans"/>
                </a:rPr>
                <a:t>Puppies divided   1ml, 2ml, 5 ml transplants</a:t>
              </a:r>
              <a:endParaRPr/>
            </a:p>
          </p:txBody>
        </p:sp>
      </p:grpSp>
      <p:sp>
        <p:nvSpPr>
          <p:cNvPr id="277" name="Google Shape;277;p5"/>
          <p:cNvSpPr txBox="1"/>
          <p:nvPr>
            <p:ph idx="3" type="body"/>
          </p:nvPr>
        </p:nvSpPr>
        <p:spPr>
          <a:xfrm>
            <a:off x="6212024" y="828675"/>
            <a:ext cx="5436392" cy="474193"/>
          </a:xfrm>
          <a:prstGeom prst="rect">
            <a:avLst/>
          </a:prstGeom>
          <a:noFill/>
          <a:ln>
            <a:noFill/>
          </a:ln>
        </p:spPr>
        <p:txBody>
          <a:bodyPr anchorCtr="0" anchor="b" bIns="0" lIns="0" spcFirstLastPara="1" rIns="0" wrap="square" tIns="0">
            <a:noAutofit/>
          </a:bodyPr>
          <a:lstStyle/>
          <a:p>
            <a:pPr indent="-228600" lvl="0" marL="228600" rtl="0" algn="l">
              <a:lnSpc>
                <a:spcPct val="110000"/>
              </a:lnSpc>
              <a:spcBef>
                <a:spcPts val="0"/>
              </a:spcBef>
              <a:spcAft>
                <a:spcPts val="0"/>
              </a:spcAft>
              <a:buClr>
                <a:schemeClr val="lt1"/>
              </a:buClr>
              <a:buSzPts val="1400"/>
              <a:buNone/>
            </a:pPr>
            <a:r>
              <a:rPr lang="en-US"/>
              <a:t>SELECTION</a:t>
            </a:r>
            <a:endParaRPr/>
          </a:p>
        </p:txBody>
      </p:sp>
      <p:sp>
        <p:nvSpPr>
          <p:cNvPr id="278" name="Google Shape;278;p5"/>
          <p:cNvSpPr txBox="1"/>
          <p:nvPr>
            <p:ph idx="4" type="body"/>
          </p:nvPr>
        </p:nvSpPr>
        <p:spPr>
          <a:xfrm>
            <a:off x="6212022" y="1302868"/>
            <a:ext cx="5436391" cy="5204344"/>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chemeClr val="lt1"/>
              </a:buClr>
              <a:buSzPts val="2400"/>
              <a:buChar char="•"/>
            </a:pPr>
            <a:r>
              <a:rPr b="1" lang="en-US"/>
              <a:t>Donors: stool quality, history, fecal exam, B vit. TLI, Diarrhea panels, bloodwork, T4,urine</a:t>
            </a:r>
            <a:endParaRPr/>
          </a:p>
          <a:p>
            <a:pPr indent="-228600" lvl="0" marL="228600" rtl="0" algn="l">
              <a:lnSpc>
                <a:spcPct val="110000"/>
              </a:lnSpc>
              <a:spcBef>
                <a:spcPts val="1800"/>
              </a:spcBef>
              <a:spcAft>
                <a:spcPts val="0"/>
              </a:spcAft>
              <a:buClr>
                <a:schemeClr val="lt1"/>
              </a:buClr>
              <a:buSzPts val="2400"/>
              <a:buChar char="•"/>
            </a:pPr>
            <a:r>
              <a:rPr b="1" lang="en-US"/>
              <a:t>Score of “3” or better within 72 hours of therapy was successful</a:t>
            </a:r>
            <a:endParaRPr/>
          </a:p>
          <a:p>
            <a:pPr indent="-228600" lvl="0" marL="228600" rtl="0" algn="l">
              <a:lnSpc>
                <a:spcPct val="110000"/>
              </a:lnSpc>
              <a:spcBef>
                <a:spcPts val="1800"/>
              </a:spcBef>
              <a:spcAft>
                <a:spcPts val="0"/>
              </a:spcAft>
              <a:buClr>
                <a:schemeClr val="lt1"/>
              </a:buClr>
              <a:buSzPts val="2400"/>
              <a:buChar char="•"/>
            </a:pPr>
            <a:r>
              <a:rPr b="1" lang="en-US"/>
              <a:t>Breeders had D+ panels quantified and litters tracked for diarrhea. </a:t>
            </a:r>
            <a:endParaRPr/>
          </a:p>
          <a:p>
            <a:pPr indent="-228600" lvl="0" marL="228600" rtl="0" algn="l">
              <a:lnSpc>
                <a:spcPct val="110000"/>
              </a:lnSpc>
              <a:spcBef>
                <a:spcPts val="1800"/>
              </a:spcBef>
              <a:spcAft>
                <a:spcPts val="0"/>
              </a:spcAft>
              <a:buClr>
                <a:schemeClr val="lt1"/>
              </a:buClr>
              <a:buSzPts val="2400"/>
              <a:buChar char="•"/>
            </a:pPr>
            <a:r>
              <a:rPr b="1" lang="en-US"/>
              <a:t>In house cultures to identify “best” bacteria</a:t>
            </a:r>
            <a:endParaRPr/>
          </a:p>
        </p:txBody>
      </p:sp>
      <p:sp>
        <p:nvSpPr>
          <p:cNvPr id="279" name="Google Shape;279;p5"/>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May 1, 2023</a:t>
            </a:r>
            <a:endParaRPr/>
          </a:p>
        </p:txBody>
      </p:sp>
      <p:sp>
        <p:nvSpPr>
          <p:cNvPr id="280" name="Google Shape;280;p5"/>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What’s the poop?</a:t>
            </a:r>
            <a:endParaRPr/>
          </a:p>
        </p:txBody>
      </p:sp>
      <p:sp>
        <p:nvSpPr>
          <p:cNvPr id="281" name="Google Shape;281;p5"/>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282" name="Google Shape;282;p5"/>
          <p:cNvSpPr/>
          <p:nvPr/>
        </p:nvSpPr>
        <p:spPr>
          <a:xfrm>
            <a:off x="4295775" y="0"/>
            <a:ext cx="360000" cy="274638"/>
          </a:xfrm>
          <a:custGeom>
            <a:rect b="b" l="l" r="r" t="t"/>
            <a:pathLst>
              <a:path extrusionOk="0" h="274638" w="360000">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6"/>
          <p:cNvSpPr txBox="1"/>
          <p:nvPr>
            <p:ph type="title"/>
          </p:nvPr>
        </p:nvSpPr>
        <p:spPr>
          <a:xfrm>
            <a:off x="550863" y="549275"/>
            <a:ext cx="11090274" cy="508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200"/>
              <a:buFont typeface="Play"/>
              <a:buNone/>
            </a:pPr>
            <a:r>
              <a:rPr lang="en-US" sz="3200"/>
              <a:t>Microbiome Research: Results</a:t>
            </a:r>
            <a:endParaRPr/>
          </a:p>
        </p:txBody>
      </p:sp>
      <p:sp>
        <p:nvSpPr>
          <p:cNvPr id="288" name="Google Shape;288;p6"/>
          <p:cNvSpPr txBox="1"/>
          <p:nvPr>
            <p:ph idx="1" type="body"/>
          </p:nvPr>
        </p:nvSpPr>
        <p:spPr>
          <a:xfrm>
            <a:off x="550862" y="1057275"/>
            <a:ext cx="5435600" cy="5035550"/>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rgbClr val="90F4D4"/>
              </a:buClr>
              <a:buSzPts val="2000"/>
              <a:buChar char="•"/>
            </a:pPr>
            <a:r>
              <a:rPr lang="en-US">
                <a:solidFill>
                  <a:srgbClr val="90F4D4"/>
                </a:solidFill>
              </a:rPr>
              <a:t>Medical therapy dogs:  23</a:t>
            </a:r>
            <a:endParaRPr/>
          </a:p>
          <a:p>
            <a:pPr indent="-228600" lvl="0" marL="228600" rtl="0" algn="l">
              <a:lnSpc>
                <a:spcPct val="110000"/>
              </a:lnSpc>
              <a:spcBef>
                <a:spcPts val="1800"/>
              </a:spcBef>
              <a:spcAft>
                <a:spcPts val="0"/>
              </a:spcAft>
              <a:buClr>
                <a:schemeClr val="lt1"/>
              </a:buClr>
              <a:buSzPts val="2000"/>
              <a:buChar char="•"/>
            </a:pPr>
            <a:r>
              <a:rPr lang="en-US"/>
              <a:t>5 had giardia tx. Tinidazole 44 mg/kg/day x 6 days, 1 dog continued, Tx. FT and was normal 1 day</a:t>
            </a:r>
            <a:endParaRPr/>
          </a:p>
          <a:p>
            <a:pPr indent="-228600" lvl="0" marL="228600" rtl="0" algn="l">
              <a:lnSpc>
                <a:spcPct val="110000"/>
              </a:lnSpc>
              <a:spcBef>
                <a:spcPts val="1800"/>
              </a:spcBef>
              <a:spcAft>
                <a:spcPts val="0"/>
              </a:spcAft>
              <a:buClr>
                <a:schemeClr val="lt1"/>
              </a:buClr>
              <a:buSzPts val="2000"/>
              <a:buChar char="•"/>
            </a:pPr>
            <a:r>
              <a:rPr lang="en-US"/>
              <a:t>13 dogs metronidazole 25 mg/kg bid po x7 days,   8 dogs needed second dose and still D+.            Tx.  FT normal in 2 days</a:t>
            </a:r>
            <a:endParaRPr/>
          </a:p>
          <a:p>
            <a:pPr indent="-228600" lvl="0" marL="228600" rtl="0" algn="l">
              <a:lnSpc>
                <a:spcPct val="110000"/>
              </a:lnSpc>
              <a:spcBef>
                <a:spcPts val="1800"/>
              </a:spcBef>
              <a:spcAft>
                <a:spcPts val="0"/>
              </a:spcAft>
              <a:buClr>
                <a:schemeClr val="lt1"/>
              </a:buClr>
              <a:buSzPts val="2000"/>
              <a:buChar char="•"/>
            </a:pPr>
            <a:r>
              <a:rPr lang="en-US"/>
              <a:t>3 dogs treated with Tylan 1/8</a:t>
            </a:r>
            <a:r>
              <a:rPr baseline="30000" lang="en-US"/>
              <a:t>th</a:t>
            </a:r>
            <a:r>
              <a:rPr lang="en-US"/>
              <a:t> teaspoon bid 14 days, no improvement, Tx. with FT, normal 1 day</a:t>
            </a:r>
            <a:endParaRPr/>
          </a:p>
          <a:p>
            <a:pPr indent="-228600" lvl="0" marL="228600" rtl="0" algn="l">
              <a:lnSpc>
                <a:spcPct val="110000"/>
              </a:lnSpc>
              <a:spcBef>
                <a:spcPts val="1800"/>
              </a:spcBef>
              <a:spcAft>
                <a:spcPts val="0"/>
              </a:spcAft>
              <a:buClr>
                <a:schemeClr val="lt1"/>
              </a:buClr>
              <a:buSzPts val="2000"/>
              <a:buChar char="•"/>
            </a:pPr>
            <a:r>
              <a:rPr lang="en-US"/>
              <a:t>2 dogs coccidia responded to Ponazuril 44 mg/kg one dose</a:t>
            </a:r>
            <a:endParaRPr/>
          </a:p>
          <a:p>
            <a:pPr indent="-101600" lvl="0" marL="228600" rtl="0" algn="l">
              <a:lnSpc>
                <a:spcPct val="110000"/>
              </a:lnSpc>
              <a:spcBef>
                <a:spcPts val="1800"/>
              </a:spcBef>
              <a:spcAft>
                <a:spcPts val="0"/>
              </a:spcAft>
              <a:buClr>
                <a:schemeClr val="lt1"/>
              </a:buClr>
              <a:buSzPts val="2000"/>
              <a:buNone/>
            </a:pPr>
            <a:r>
              <a:t/>
            </a:r>
            <a:endParaRPr/>
          </a:p>
        </p:txBody>
      </p:sp>
      <p:sp>
        <p:nvSpPr>
          <p:cNvPr id="289" name="Google Shape;289;p6"/>
          <p:cNvSpPr txBox="1"/>
          <p:nvPr>
            <p:ph idx="2" type="body"/>
          </p:nvPr>
        </p:nvSpPr>
        <p:spPr>
          <a:xfrm>
            <a:off x="6205538" y="1057275"/>
            <a:ext cx="5435600" cy="5035550"/>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rgbClr val="90F4D4"/>
              </a:buClr>
              <a:buSzPts val="2000"/>
              <a:buChar char="•"/>
            </a:pPr>
            <a:r>
              <a:rPr lang="en-US">
                <a:solidFill>
                  <a:srgbClr val="90F4D4"/>
                </a:solidFill>
              </a:rPr>
              <a:t>Fecal transplant dogs: 32</a:t>
            </a:r>
            <a:endParaRPr/>
          </a:p>
          <a:p>
            <a:pPr indent="-228600" lvl="0" marL="228600" rtl="0" algn="l">
              <a:lnSpc>
                <a:spcPct val="110000"/>
              </a:lnSpc>
              <a:spcBef>
                <a:spcPts val="1800"/>
              </a:spcBef>
              <a:spcAft>
                <a:spcPts val="0"/>
              </a:spcAft>
              <a:buClr>
                <a:schemeClr val="lt1"/>
              </a:buClr>
              <a:buSzPts val="2000"/>
              <a:buChar char="•"/>
            </a:pPr>
            <a:r>
              <a:rPr lang="en-US"/>
              <a:t>27 dogs normal in 3 days, no other therapy</a:t>
            </a:r>
            <a:endParaRPr/>
          </a:p>
          <a:p>
            <a:pPr indent="-228600" lvl="0" marL="228600" rtl="0" algn="l">
              <a:lnSpc>
                <a:spcPct val="110000"/>
              </a:lnSpc>
              <a:spcBef>
                <a:spcPts val="1800"/>
              </a:spcBef>
              <a:spcAft>
                <a:spcPts val="0"/>
              </a:spcAft>
              <a:buClr>
                <a:schemeClr val="lt1"/>
              </a:buClr>
              <a:buSzPts val="2000"/>
              <a:buChar char="•"/>
            </a:pPr>
            <a:r>
              <a:rPr lang="en-US"/>
              <a:t>4 dogs normal after second dose 1 week later</a:t>
            </a:r>
            <a:endParaRPr/>
          </a:p>
          <a:p>
            <a:pPr indent="-228600" lvl="0" marL="228600" rtl="0" algn="l">
              <a:lnSpc>
                <a:spcPct val="110000"/>
              </a:lnSpc>
              <a:spcBef>
                <a:spcPts val="1800"/>
              </a:spcBef>
              <a:spcAft>
                <a:spcPts val="0"/>
              </a:spcAft>
              <a:buClr>
                <a:schemeClr val="lt1"/>
              </a:buClr>
              <a:buSzPts val="2000"/>
              <a:buChar char="•"/>
            </a:pPr>
            <a:r>
              <a:rPr lang="en-US"/>
              <a:t>1 dog did not respond but treated with Tylan and changed diet to hypoallergenic diet before normal.</a:t>
            </a:r>
            <a:endParaRPr/>
          </a:p>
          <a:p>
            <a:pPr indent="-228600" lvl="0" marL="228600" rtl="0" algn="l">
              <a:lnSpc>
                <a:spcPct val="110000"/>
              </a:lnSpc>
              <a:spcBef>
                <a:spcPts val="1800"/>
              </a:spcBef>
              <a:spcAft>
                <a:spcPts val="0"/>
              </a:spcAft>
              <a:buClr>
                <a:srgbClr val="FFC000"/>
              </a:buClr>
              <a:buSzPts val="2000"/>
              <a:buChar char="•"/>
            </a:pPr>
            <a:r>
              <a:rPr lang="en-US">
                <a:solidFill>
                  <a:srgbClr val="FFC000"/>
                </a:solidFill>
              </a:rPr>
              <a:t>Fecal Transplant successful as a primary (86%) or secondary adjunct Tx 94.5% (52/55 cases)</a:t>
            </a:r>
            <a:endParaRPr/>
          </a:p>
          <a:p>
            <a:pPr indent="-228600" lvl="0" marL="228600" rtl="0" algn="l">
              <a:lnSpc>
                <a:spcPct val="110000"/>
              </a:lnSpc>
              <a:spcBef>
                <a:spcPts val="1800"/>
              </a:spcBef>
              <a:spcAft>
                <a:spcPts val="0"/>
              </a:spcAft>
              <a:buClr>
                <a:srgbClr val="FFC000"/>
              </a:buClr>
              <a:buSzPts val="2000"/>
              <a:buChar char="•"/>
            </a:pPr>
            <a:r>
              <a:rPr lang="en-US">
                <a:solidFill>
                  <a:srgbClr val="FFC000"/>
                </a:solidFill>
              </a:rPr>
              <a:t>Medical therapy successful 43% as a primary </a:t>
            </a:r>
            <a:endParaRPr/>
          </a:p>
          <a:p>
            <a:pPr indent="-101600" lvl="0" marL="228600" rtl="0" algn="l">
              <a:lnSpc>
                <a:spcPct val="110000"/>
              </a:lnSpc>
              <a:spcBef>
                <a:spcPts val="1800"/>
              </a:spcBef>
              <a:spcAft>
                <a:spcPts val="0"/>
              </a:spcAft>
              <a:buClr>
                <a:schemeClr val="lt1"/>
              </a:buClr>
              <a:buSzPts val="2000"/>
              <a:buNone/>
            </a:pPr>
            <a:r>
              <a:t/>
            </a:r>
            <a:endParaRPr/>
          </a:p>
        </p:txBody>
      </p:sp>
      <p:sp>
        <p:nvSpPr>
          <p:cNvPr id="290" name="Google Shape;290;p6"/>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May 1, 2023</a:t>
            </a:r>
            <a:endParaRPr/>
          </a:p>
        </p:txBody>
      </p:sp>
      <p:sp>
        <p:nvSpPr>
          <p:cNvPr id="291" name="Google Shape;291;p6"/>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What’s the Poop?</a:t>
            </a:r>
            <a:endParaRPr/>
          </a:p>
        </p:txBody>
      </p:sp>
      <p:sp>
        <p:nvSpPr>
          <p:cNvPr id="292" name="Google Shape;292;p6"/>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7"/>
          <p:cNvSpPr txBox="1"/>
          <p:nvPr>
            <p:ph type="title"/>
          </p:nvPr>
        </p:nvSpPr>
        <p:spPr>
          <a:xfrm>
            <a:off x="550863" y="549275"/>
            <a:ext cx="11090274" cy="5517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3200"/>
              <a:buFont typeface="Play"/>
              <a:buNone/>
            </a:pPr>
            <a:r>
              <a:rPr lang="en-US" sz="3200"/>
              <a:t>Microbiome Research: Results</a:t>
            </a:r>
            <a:endParaRPr/>
          </a:p>
        </p:txBody>
      </p:sp>
      <p:sp>
        <p:nvSpPr>
          <p:cNvPr id="298" name="Google Shape;298;p7"/>
          <p:cNvSpPr txBox="1"/>
          <p:nvPr>
            <p:ph idx="1" type="body"/>
          </p:nvPr>
        </p:nvSpPr>
        <p:spPr>
          <a:xfrm>
            <a:off x="550862" y="1101012"/>
            <a:ext cx="5435600" cy="4991813"/>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rgbClr val="90F4D4"/>
              </a:buClr>
              <a:buSzPts val="2000"/>
              <a:buChar char="•"/>
            </a:pPr>
            <a:r>
              <a:rPr lang="en-US">
                <a:solidFill>
                  <a:srgbClr val="90F4D4"/>
                </a:solidFill>
              </a:rPr>
              <a:t>Puppies are more difficult:</a:t>
            </a:r>
            <a:endParaRPr/>
          </a:p>
          <a:p>
            <a:pPr indent="-228600" lvl="0" marL="228600" rtl="0" algn="l">
              <a:lnSpc>
                <a:spcPct val="110000"/>
              </a:lnSpc>
              <a:spcBef>
                <a:spcPts val="1800"/>
              </a:spcBef>
              <a:spcAft>
                <a:spcPts val="0"/>
              </a:spcAft>
              <a:buClr>
                <a:schemeClr val="lt1"/>
              </a:buClr>
              <a:buSzPts val="2000"/>
              <a:buChar char="•"/>
            </a:pPr>
            <a:r>
              <a:rPr lang="en-US"/>
              <a:t>2 litters 1 ml FT, 1 successful, 1 failed, repeated with oral for 4 days, 3/6 pups recurred diarrhea 3 weeks later</a:t>
            </a:r>
            <a:endParaRPr/>
          </a:p>
          <a:p>
            <a:pPr indent="-228600" lvl="0" marL="228600" rtl="0" algn="l">
              <a:lnSpc>
                <a:spcPct val="110000"/>
              </a:lnSpc>
              <a:spcBef>
                <a:spcPts val="1800"/>
              </a:spcBef>
              <a:spcAft>
                <a:spcPts val="0"/>
              </a:spcAft>
              <a:buClr>
                <a:schemeClr val="lt1"/>
              </a:buClr>
              <a:buSzPts val="2000"/>
              <a:buChar char="•"/>
            </a:pPr>
            <a:r>
              <a:rPr lang="en-US"/>
              <a:t>2 litters 2 ml FT,  Tylan corrected in 48 hours</a:t>
            </a:r>
            <a:endParaRPr/>
          </a:p>
          <a:p>
            <a:pPr indent="-228600" lvl="0" marL="228600" rtl="0" algn="l">
              <a:lnSpc>
                <a:spcPct val="110000"/>
              </a:lnSpc>
              <a:spcBef>
                <a:spcPts val="1800"/>
              </a:spcBef>
              <a:spcAft>
                <a:spcPts val="0"/>
              </a:spcAft>
              <a:buClr>
                <a:schemeClr val="lt1"/>
              </a:buClr>
              <a:buSzPts val="2000"/>
              <a:buChar char="•"/>
            </a:pPr>
            <a:r>
              <a:rPr lang="en-US"/>
              <a:t>2 litters 5 ml FT, both successful within 24 hours</a:t>
            </a:r>
            <a:endParaRPr/>
          </a:p>
          <a:p>
            <a:pPr indent="-101600" lvl="0" marL="228600" rtl="0" algn="l">
              <a:lnSpc>
                <a:spcPct val="110000"/>
              </a:lnSpc>
              <a:spcBef>
                <a:spcPts val="1800"/>
              </a:spcBef>
              <a:spcAft>
                <a:spcPts val="0"/>
              </a:spcAft>
              <a:buClr>
                <a:schemeClr val="lt1"/>
              </a:buClr>
              <a:buSzPts val="2000"/>
              <a:buNone/>
            </a:pPr>
            <a:r>
              <a:t/>
            </a:r>
            <a:endParaRPr/>
          </a:p>
          <a:p>
            <a:pPr indent="-228600" lvl="0" marL="228600" rtl="0" algn="l">
              <a:lnSpc>
                <a:spcPct val="110000"/>
              </a:lnSpc>
              <a:spcBef>
                <a:spcPts val="1800"/>
              </a:spcBef>
              <a:spcAft>
                <a:spcPts val="0"/>
              </a:spcAft>
              <a:buClr>
                <a:srgbClr val="FFC000"/>
              </a:buClr>
              <a:buSzPts val="2000"/>
              <a:buChar char="•"/>
            </a:pPr>
            <a:r>
              <a:rPr lang="en-US">
                <a:solidFill>
                  <a:srgbClr val="FFC000"/>
                </a:solidFill>
              </a:rPr>
              <a:t>Donor stools had high levels of Enterobacter, </a:t>
            </a:r>
            <a:r>
              <a:rPr lang="en-US"/>
              <a:t>Diarrhea population cultured mixed population   All changed to high levels of Enterobacter 1 month post FT.</a:t>
            </a:r>
            <a:endParaRPr/>
          </a:p>
          <a:p>
            <a:pPr indent="-101600" lvl="0" marL="228600" rtl="0" algn="l">
              <a:lnSpc>
                <a:spcPct val="110000"/>
              </a:lnSpc>
              <a:spcBef>
                <a:spcPts val="1800"/>
              </a:spcBef>
              <a:spcAft>
                <a:spcPts val="0"/>
              </a:spcAft>
              <a:buClr>
                <a:schemeClr val="lt1"/>
              </a:buClr>
              <a:buSzPts val="2000"/>
              <a:buNone/>
            </a:pPr>
            <a:r>
              <a:t/>
            </a:r>
            <a:endParaRPr/>
          </a:p>
        </p:txBody>
      </p:sp>
      <p:sp>
        <p:nvSpPr>
          <p:cNvPr id="299" name="Google Shape;299;p7"/>
          <p:cNvSpPr txBox="1"/>
          <p:nvPr>
            <p:ph idx="2" type="body"/>
          </p:nvPr>
        </p:nvSpPr>
        <p:spPr>
          <a:xfrm>
            <a:off x="6205538" y="1101012"/>
            <a:ext cx="5435600" cy="5560088"/>
          </a:xfrm>
          <a:prstGeom prst="rect">
            <a:avLst/>
          </a:prstGeom>
          <a:noFill/>
          <a:ln>
            <a:noFill/>
          </a:ln>
        </p:spPr>
        <p:txBody>
          <a:bodyPr anchorCtr="0" anchor="t" bIns="0" lIns="0" spcFirstLastPara="1" rIns="0" wrap="square" tIns="0">
            <a:noAutofit/>
          </a:bodyPr>
          <a:lstStyle/>
          <a:p>
            <a:pPr indent="-228600" lvl="0" marL="228600" rtl="0" algn="l">
              <a:lnSpc>
                <a:spcPct val="110000"/>
              </a:lnSpc>
              <a:spcBef>
                <a:spcPts val="0"/>
              </a:spcBef>
              <a:spcAft>
                <a:spcPts val="0"/>
              </a:spcAft>
              <a:buClr>
                <a:srgbClr val="90F4D4"/>
              </a:buClr>
              <a:buSzPts val="2000"/>
              <a:buChar char="•"/>
            </a:pPr>
            <a:r>
              <a:rPr lang="en-US">
                <a:solidFill>
                  <a:srgbClr val="90F4D4"/>
                </a:solidFill>
              </a:rPr>
              <a:t>Breeder Correlation:</a:t>
            </a:r>
            <a:endParaRPr/>
          </a:p>
          <a:p>
            <a:pPr indent="-228600" lvl="0" marL="228600" rtl="0" algn="l">
              <a:lnSpc>
                <a:spcPct val="110000"/>
              </a:lnSpc>
              <a:spcBef>
                <a:spcPts val="1800"/>
              </a:spcBef>
              <a:spcAft>
                <a:spcPts val="0"/>
              </a:spcAft>
              <a:buClr>
                <a:schemeClr val="lt1"/>
              </a:buClr>
              <a:buSzPts val="2000"/>
              <a:buChar char="•"/>
            </a:pPr>
            <a:r>
              <a:rPr lang="en-US"/>
              <a:t>Breeders positive for Clostridium gene toxin A produced litters with diarrhea.                 Breeders negative Clostridium had consistently litters without diarrhea</a:t>
            </a:r>
            <a:endParaRPr/>
          </a:p>
          <a:p>
            <a:pPr indent="-228600" lvl="0" marL="228600" rtl="0" algn="l">
              <a:lnSpc>
                <a:spcPct val="110000"/>
              </a:lnSpc>
              <a:spcBef>
                <a:spcPts val="1800"/>
              </a:spcBef>
              <a:spcAft>
                <a:spcPts val="0"/>
              </a:spcAft>
              <a:buClr>
                <a:schemeClr val="lt1"/>
              </a:buClr>
              <a:buSzPts val="2000"/>
              <a:buChar char="•"/>
            </a:pPr>
            <a:r>
              <a:rPr lang="en-US"/>
              <a:t>1 Breeder that was positive Clostridium was given FT @25 days pregnancy and retested @ 58 days to be negative had normal litter without diarrhea throughout their development</a:t>
            </a:r>
            <a:endParaRPr/>
          </a:p>
          <a:p>
            <a:pPr indent="-101600" lvl="0" marL="228600" rtl="0" algn="l">
              <a:lnSpc>
                <a:spcPct val="110000"/>
              </a:lnSpc>
              <a:spcBef>
                <a:spcPts val="1800"/>
              </a:spcBef>
              <a:spcAft>
                <a:spcPts val="0"/>
              </a:spcAft>
              <a:buClr>
                <a:schemeClr val="lt1"/>
              </a:buClr>
              <a:buSzPts val="2000"/>
              <a:buNone/>
            </a:pPr>
            <a:r>
              <a:t/>
            </a:r>
            <a:endParaRPr/>
          </a:p>
        </p:txBody>
      </p:sp>
      <p:sp>
        <p:nvSpPr>
          <p:cNvPr id="300" name="Google Shape;300;p7"/>
          <p:cNvSpPr txBox="1"/>
          <p:nvPr>
            <p:ph idx="10" type="dt"/>
          </p:nvPr>
        </p:nvSpPr>
        <p:spPr>
          <a:xfrm>
            <a:off x="550863" y="6507212"/>
            <a:ext cx="262890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May 1, 2023</a:t>
            </a:r>
            <a:endParaRPr/>
          </a:p>
        </p:txBody>
      </p:sp>
      <p:sp>
        <p:nvSpPr>
          <p:cNvPr id="301" name="Google Shape;301;p7"/>
          <p:cNvSpPr txBox="1"/>
          <p:nvPr>
            <p:ph idx="11" type="ftr"/>
          </p:nvPr>
        </p:nvSpPr>
        <p:spPr>
          <a:xfrm>
            <a:off x="3359150" y="6507212"/>
            <a:ext cx="6379210" cy="153888"/>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US"/>
              <a:t>What’s the Poop?</a:t>
            </a:r>
            <a:endParaRPr/>
          </a:p>
        </p:txBody>
      </p:sp>
      <p:sp>
        <p:nvSpPr>
          <p:cNvPr id="302" name="Google Shape;302;p7"/>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07" name="Shape 307"/>
        <p:cNvGrpSpPr/>
        <p:nvPr/>
      </p:nvGrpSpPr>
      <p:grpSpPr>
        <a:xfrm>
          <a:off x="0" y="0"/>
          <a:ext cx="0" cy="0"/>
          <a:chOff x="0" y="0"/>
          <a:chExt cx="0" cy="0"/>
        </a:xfrm>
      </p:grpSpPr>
      <p:grpSp>
        <p:nvGrpSpPr>
          <p:cNvPr id="308" name="Google Shape;308;p8"/>
          <p:cNvGrpSpPr/>
          <p:nvPr/>
        </p:nvGrpSpPr>
        <p:grpSpPr>
          <a:xfrm>
            <a:off x="363888" y="5322560"/>
            <a:ext cx="1030305" cy="1030305"/>
            <a:chOff x="10240859" y="1436639"/>
            <a:chExt cx="1030305" cy="1030305"/>
          </a:xfrm>
        </p:grpSpPr>
        <p:sp>
          <p:nvSpPr>
            <p:cNvPr id="309" name="Google Shape;309;p8"/>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10" name="Google Shape;310;p8"/>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11" name="Google Shape;311;p8"/>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12" name="Google Shape;312;p8"/>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13" name="Google Shape;313;p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14" name="Google Shape;314;p8"/>
          <p:cNvSpPr txBox="1"/>
          <p:nvPr>
            <p:ph type="title"/>
          </p:nvPr>
        </p:nvSpPr>
        <p:spPr>
          <a:xfrm>
            <a:off x="550862" y="580363"/>
            <a:ext cx="5437188" cy="133305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4800"/>
              <a:buFont typeface="Play"/>
              <a:buNone/>
            </a:pPr>
            <a:r>
              <a:rPr lang="en-US">
                <a:solidFill>
                  <a:schemeClr val="lt1"/>
                </a:solidFill>
                <a:latin typeface="Play"/>
                <a:ea typeface="Play"/>
                <a:cs typeface="Play"/>
                <a:sym typeface="Play"/>
              </a:rPr>
              <a:t>Conclusions</a:t>
            </a:r>
            <a:endParaRPr/>
          </a:p>
        </p:txBody>
      </p:sp>
      <p:grpSp>
        <p:nvGrpSpPr>
          <p:cNvPr id="315" name="Google Shape;315;p8"/>
          <p:cNvGrpSpPr/>
          <p:nvPr/>
        </p:nvGrpSpPr>
        <p:grpSpPr>
          <a:xfrm>
            <a:off x="10958753" y="313575"/>
            <a:ext cx="828357" cy="828357"/>
            <a:chOff x="7925362" y="1164260"/>
            <a:chExt cx="828357" cy="828357"/>
          </a:xfrm>
        </p:grpSpPr>
        <p:sp>
          <p:nvSpPr>
            <p:cNvPr id="316" name="Google Shape;316;p8"/>
            <p:cNvSpPr/>
            <p:nvPr/>
          </p:nvSpPr>
          <p:spPr>
            <a:xfrm rot="-2700000">
              <a:off x="8069541" y="1262702"/>
              <a:ext cx="540000" cy="63147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10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17" name="Google Shape;317;p8"/>
            <p:cNvSpPr/>
            <p:nvPr/>
          </p:nvSpPr>
          <p:spPr>
            <a:xfrm rot="2700000">
              <a:off x="8332341" y="1436239"/>
              <a:ext cx="270000" cy="540000"/>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pic>
        <p:nvPicPr>
          <p:cNvPr descr="Data Points Digital background" id="318" name="Google Shape;318;p8"/>
          <p:cNvPicPr preferRelativeResize="0"/>
          <p:nvPr>
            <p:ph idx="2" type="pic"/>
          </p:nvPr>
        </p:nvPicPr>
        <p:blipFill rotWithShape="1">
          <a:blip r:embed="rId3">
            <a:alphaModFix/>
          </a:blip>
          <a:srcRect b="1" l="37906" r="14742" t="0"/>
          <a:stretch/>
        </p:blipFill>
        <p:spPr>
          <a:xfrm>
            <a:off x="550862" y="1305189"/>
            <a:ext cx="3218704" cy="5005123"/>
          </a:xfrm>
          <a:prstGeom prst="rect">
            <a:avLst/>
          </a:prstGeom>
          <a:solidFill>
            <a:schemeClr val="accent5"/>
          </a:solidFill>
          <a:ln>
            <a:noFill/>
          </a:ln>
        </p:spPr>
      </p:pic>
      <p:sp>
        <p:nvSpPr>
          <p:cNvPr id="319" name="Google Shape;319;p8"/>
          <p:cNvSpPr txBox="1"/>
          <p:nvPr>
            <p:ph idx="1" type="body"/>
          </p:nvPr>
        </p:nvSpPr>
        <p:spPr>
          <a:xfrm>
            <a:off x="3792842" y="569175"/>
            <a:ext cx="7848295" cy="5551926"/>
          </a:xfrm>
          <a:prstGeom prst="rect">
            <a:avLst/>
          </a:prstGeom>
          <a:noFill/>
          <a:ln>
            <a:noFill/>
          </a:ln>
        </p:spPr>
        <p:txBody>
          <a:bodyPr anchorCtr="0" anchor="t" bIns="0" lIns="0" spcFirstLastPara="1" rIns="0" wrap="square" tIns="0">
            <a:normAutofit lnSpcReduction="10000"/>
          </a:bodyPr>
          <a:lstStyle/>
          <a:p>
            <a:pPr indent="-228600" lvl="0" marL="457200" rtl="0" algn="l">
              <a:lnSpc>
                <a:spcPct val="100000"/>
              </a:lnSpc>
              <a:spcBef>
                <a:spcPts val="0"/>
              </a:spcBef>
              <a:spcAft>
                <a:spcPts val="0"/>
              </a:spcAft>
              <a:buClr>
                <a:schemeClr val="lt1"/>
              </a:buClr>
              <a:buSzPts val="2000"/>
              <a:buFont typeface="Arial"/>
              <a:buChar char="•"/>
            </a:pPr>
            <a:r>
              <a:rPr lang="en-US"/>
              <a:t>Fecal Transplants are effective, efficient, and inexpensive. Saved  $60,000 in antibiotics per year, staff time dealing with treatments and diarrhea</a:t>
            </a:r>
            <a:endParaRPr/>
          </a:p>
          <a:p>
            <a:pPr indent="-228600" lvl="0" marL="457200" rtl="0" algn="l">
              <a:lnSpc>
                <a:spcPct val="100000"/>
              </a:lnSpc>
              <a:spcBef>
                <a:spcPts val="1800"/>
              </a:spcBef>
              <a:spcAft>
                <a:spcPts val="0"/>
              </a:spcAft>
              <a:buClr>
                <a:schemeClr val="lt1"/>
              </a:buClr>
              <a:buSzPts val="2000"/>
              <a:buFont typeface="Arial"/>
              <a:buChar char="•"/>
            </a:pPr>
            <a:r>
              <a:rPr lang="en-US"/>
              <a:t>FT can be used for acute or chronic diarrhea, alone or as an adjunct to other treatments.</a:t>
            </a:r>
            <a:endParaRPr/>
          </a:p>
          <a:p>
            <a:pPr indent="-101600" lvl="0" marL="457200" rtl="0" algn="l">
              <a:lnSpc>
                <a:spcPct val="100000"/>
              </a:lnSpc>
              <a:spcBef>
                <a:spcPts val="1800"/>
              </a:spcBef>
              <a:spcAft>
                <a:spcPts val="0"/>
              </a:spcAft>
              <a:buClr>
                <a:schemeClr val="lt1"/>
              </a:buClr>
              <a:buSzPts val="2000"/>
              <a:buFont typeface="Arial"/>
              <a:buNone/>
            </a:pPr>
            <a:r>
              <a:t/>
            </a:r>
            <a:endParaRPr/>
          </a:p>
          <a:p>
            <a:pPr indent="-228600" lvl="0" marL="457200" rtl="0" algn="l">
              <a:lnSpc>
                <a:spcPct val="100000"/>
              </a:lnSpc>
              <a:spcBef>
                <a:spcPts val="1800"/>
              </a:spcBef>
              <a:spcAft>
                <a:spcPts val="0"/>
              </a:spcAft>
              <a:buClr>
                <a:schemeClr val="lt1"/>
              </a:buClr>
              <a:buSzPts val="2000"/>
              <a:buFont typeface="Arial"/>
              <a:buChar char="•"/>
            </a:pPr>
            <a:r>
              <a:rPr lang="en-US"/>
              <a:t>Breeders with high levels of Enterobacter spp. produce puppies that are more resistant to diarrhea. Is this Inherited or Epigenetics?</a:t>
            </a:r>
            <a:endParaRPr/>
          </a:p>
          <a:p>
            <a:pPr indent="-228600" lvl="0" marL="457200" rtl="0" algn="l">
              <a:lnSpc>
                <a:spcPct val="100000"/>
              </a:lnSpc>
              <a:spcBef>
                <a:spcPts val="1800"/>
              </a:spcBef>
              <a:spcAft>
                <a:spcPts val="0"/>
              </a:spcAft>
              <a:buClr>
                <a:schemeClr val="lt1"/>
              </a:buClr>
              <a:buSzPts val="2000"/>
              <a:buFont typeface="Arial"/>
              <a:buChar char="•"/>
            </a:pPr>
            <a:r>
              <a:rPr lang="en-US"/>
              <a:t>Giving FT during pregnancy alters the microbiome of the bitch AND the litter.  Timing has still not been determined</a:t>
            </a:r>
            <a:endParaRPr/>
          </a:p>
          <a:p>
            <a:pPr indent="-101600" lvl="0" marL="457200" rtl="0" algn="l">
              <a:lnSpc>
                <a:spcPct val="100000"/>
              </a:lnSpc>
              <a:spcBef>
                <a:spcPts val="1800"/>
              </a:spcBef>
              <a:spcAft>
                <a:spcPts val="0"/>
              </a:spcAft>
              <a:buClr>
                <a:schemeClr val="lt1"/>
              </a:buClr>
              <a:buSzPts val="2000"/>
              <a:buFont typeface="Arial"/>
              <a:buNone/>
            </a:pPr>
            <a:r>
              <a:t/>
            </a:r>
            <a:endParaRPr/>
          </a:p>
          <a:p>
            <a:pPr indent="-228600" lvl="0" marL="457200" rtl="0" algn="l">
              <a:lnSpc>
                <a:spcPct val="100000"/>
              </a:lnSpc>
              <a:spcBef>
                <a:spcPts val="1800"/>
              </a:spcBef>
              <a:spcAft>
                <a:spcPts val="0"/>
              </a:spcAft>
              <a:buClr>
                <a:schemeClr val="lt1"/>
              </a:buClr>
              <a:buSzPts val="2000"/>
              <a:buFont typeface="Arial"/>
              <a:buChar char="•"/>
            </a:pPr>
            <a:r>
              <a:rPr lang="en-US"/>
              <a:t>Puppies respond best to 5 ml+ rectally for puppies over 8 weeks </a:t>
            </a:r>
            <a:endParaRPr/>
          </a:p>
          <a:p>
            <a:pPr indent="-101600" lvl="0" marL="457200" rtl="0" algn="l">
              <a:lnSpc>
                <a:spcPct val="100000"/>
              </a:lnSpc>
              <a:spcBef>
                <a:spcPts val="1800"/>
              </a:spcBef>
              <a:spcAft>
                <a:spcPts val="0"/>
              </a:spcAft>
              <a:buClr>
                <a:schemeClr val="lt1"/>
              </a:buClr>
              <a:buSzPts val="2000"/>
              <a:buFont typeface="Arial"/>
              <a:buNone/>
            </a:pPr>
            <a:r>
              <a:t/>
            </a:r>
            <a:endParaRPr/>
          </a:p>
          <a:p>
            <a:pPr indent="-228600" lvl="0" marL="457200" rtl="0" algn="l">
              <a:lnSpc>
                <a:spcPct val="100000"/>
              </a:lnSpc>
              <a:spcBef>
                <a:spcPts val="1800"/>
              </a:spcBef>
              <a:spcAft>
                <a:spcPts val="0"/>
              </a:spcAft>
              <a:buClr>
                <a:schemeClr val="lt1"/>
              </a:buClr>
              <a:buSzPts val="2000"/>
              <a:buFont typeface="Arial"/>
              <a:buChar char="•"/>
            </a:pPr>
            <a:r>
              <a:rPr lang="en-US"/>
              <a:t>Once treated dogs develop a new version of “normal”.</a:t>
            </a:r>
            <a:endParaRPr/>
          </a:p>
          <a:p>
            <a:pPr indent="-146050" lvl="0" marL="457200" rtl="0" algn="l">
              <a:lnSpc>
                <a:spcPct val="100000"/>
              </a:lnSpc>
              <a:spcBef>
                <a:spcPts val="1800"/>
              </a:spcBef>
              <a:spcAft>
                <a:spcPts val="0"/>
              </a:spcAft>
              <a:buClr>
                <a:schemeClr val="lt1"/>
              </a:buClr>
              <a:buSzPts val="1300"/>
              <a:buFont typeface="Arial"/>
              <a:buNone/>
            </a:pPr>
            <a:r>
              <a:t/>
            </a:r>
            <a:endParaRPr sz="1300"/>
          </a:p>
        </p:txBody>
      </p:sp>
      <p:sp>
        <p:nvSpPr>
          <p:cNvPr id="320" name="Google Shape;320;p8"/>
          <p:cNvSpPr txBox="1"/>
          <p:nvPr>
            <p:ph idx="10" type="dt"/>
          </p:nvPr>
        </p:nvSpPr>
        <p:spPr>
          <a:xfrm>
            <a:off x="550863" y="6507212"/>
            <a:ext cx="262890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May1, 2023</a:t>
            </a:r>
            <a:endParaRPr/>
          </a:p>
        </p:txBody>
      </p:sp>
      <p:sp>
        <p:nvSpPr>
          <p:cNvPr id="321" name="Google Shape;321;p8"/>
          <p:cNvSpPr/>
          <p:nvPr/>
        </p:nvSpPr>
        <p:spPr>
          <a:xfrm>
            <a:off x="4892295" y="6121100"/>
            <a:ext cx="1080000" cy="736900"/>
          </a:xfrm>
          <a:custGeom>
            <a:rect b="b" l="l" r="r" t="t"/>
            <a:pathLst>
              <a:path extrusionOk="0" h="736900" w="10800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a:gsLst>
              <a:gs pos="0">
                <a:srgbClr val="1B182E"/>
              </a:gs>
              <a:gs pos="60000">
                <a:srgbClr val="1B182E"/>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22" name="Google Shape;322;p8"/>
          <p:cNvSpPr txBox="1"/>
          <p:nvPr>
            <p:ph idx="11" type="ftr"/>
          </p:nvPr>
        </p:nvSpPr>
        <p:spPr>
          <a:xfrm>
            <a:off x="3359150" y="6507212"/>
            <a:ext cx="637921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What’s the Poop?</a:t>
            </a:r>
            <a:endParaRPr>
              <a:solidFill>
                <a:schemeClr val="lt1"/>
              </a:solidFill>
              <a:latin typeface="Gill Sans"/>
              <a:ea typeface="Gill Sans"/>
              <a:cs typeface="Gill Sans"/>
              <a:sym typeface="Gill Sans"/>
            </a:endParaRPr>
          </a:p>
        </p:txBody>
      </p:sp>
      <p:sp>
        <p:nvSpPr>
          <p:cNvPr id="323" name="Google Shape;323;p8"/>
          <p:cNvSpPr txBox="1"/>
          <p:nvPr>
            <p:ph idx="12"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27" name="Shape 327"/>
        <p:cNvGrpSpPr/>
        <p:nvPr/>
      </p:nvGrpSpPr>
      <p:grpSpPr>
        <a:xfrm>
          <a:off x="0" y="0"/>
          <a:ext cx="0" cy="0"/>
          <a:chOff x="0" y="0"/>
          <a:chExt cx="0" cy="0"/>
        </a:xfrm>
      </p:grpSpPr>
      <p:grpSp>
        <p:nvGrpSpPr>
          <p:cNvPr id="328" name="Google Shape;328;p9"/>
          <p:cNvGrpSpPr/>
          <p:nvPr/>
        </p:nvGrpSpPr>
        <p:grpSpPr>
          <a:xfrm>
            <a:off x="363888" y="5322560"/>
            <a:ext cx="1030305" cy="1030305"/>
            <a:chOff x="10240859" y="1436639"/>
            <a:chExt cx="1030305" cy="1030305"/>
          </a:xfrm>
        </p:grpSpPr>
        <p:sp>
          <p:nvSpPr>
            <p:cNvPr id="329" name="Google Shape;329;p9"/>
            <p:cNvSpPr/>
            <p:nvPr/>
          </p:nvSpPr>
          <p:spPr>
            <a:xfrm rot="-8100000">
              <a:off x="10268976" y="1743588"/>
              <a:ext cx="926985" cy="463493"/>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0" name="Google Shape;330;p9"/>
            <p:cNvSpPr/>
            <p:nvPr/>
          </p:nvSpPr>
          <p:spPr>
            <a:xfrm rot="-2700000">
              <a:off x="11115555" y="1939340"/>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1" name="Google Shape;331;p9"/>
            <p:cNvSpPr/>
            <p:nvPr/>
          </p:nvSpPr>
          <p:spPr>
            <a:xfrm rot="-2700000">
              <a:off x="10625042" y="1448827"/>
              <a:ext cx="53549" cy="233295"/>
            </a:xfrm>
            <a:prstGeom prst="ellipse">
              <a:avLst/>
            </a:prstGeom>
            <a:solidFill>
              <a:srgbClr val="2B274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2" name="Google Shape;332;p9"/>
            <p:cNvSpPr/>
            <p:nvPr/>
          </p:nvSpPr>
          <p:spPr>
            <a:xfrm rot="-8100000">
              <a:off x="10292519" y="1686748"/>
              <a:ext cx="926985" cy="530086"/>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746EB3">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33" name="Google Shape;333;p9"/>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4" name="Google Shape;334;p9"/>
          <p:cNvSpPr txBox="1"/>
          <p:nvPr>
            <p:ph type="ctrTitle"/>
          </p:nvPr>
        </p:nvSpPr>
        <p:spPr>
          <a:xfrm>
            <a:off x="550862" y="505136"/>
            <a:ext cx="4792663" cy="2927820"/>
          </a:xfrm>
          <a:prstGeom prst="rect">
            <a:avLst/>
          </a:prstGeom>
          <a:gradFill>
            <a:gsLst>
              <a:gs pos="0">
                <a:srgbClr val="1B192E">
                  <a:alpha val="0"/>
                </a:srgbClr>
              </a:gs>
              <a:gs pos="50000">
                <a:srgbClr val="1B192E">
                  <a:alpha val="69803"/>
                </a:srgbClr>
              </a:gs>
              <a:gs pos="100000">
                <a:srgbClr val="1B192E">
                  <a:alpha val="69803"/>
                </a:srgbClr>
              </a:gs>
            </a:gsLst>
            <a:lin ang="10800000" scaled="0"/>
          </a:gradFill>
          <a:ln>
            <a:noFill/>
          </a:ln>
        </p:spPr>
        <p:txBody>
          <a:bodyPr anchorCtr="0" anchor="t" bIns="0" lIns="0" spcFirstLastPara="1" rIns="0" wrap="square" tIns="0">
            <a:normAutofit/>
          </a:bodyPr>
          <a:lstStyle/>
          <a:p>
            <a:pPr indent="0" lvl="0" marL="548640" rtl="0" algn="l">
              <a:lnSpc>
                <a:spcPct val="90000"/>
              </a:lnSpc>
              <a:spcBef>
                <a:spcPts val="0"/>
              </a:spcBef>
              <a:spcAft>
                <a:spcPts val="0"/>
              </a:spcAft>
              <a:buClr>
                <a:schemeClr val="lt1"/>
              </a:buClr>
              <a:buSzPts val="3700"/>
              <a:buFont typeface="Play"/>
              <a:buNone/>
            </a:pPr>
            <a:r>
              <a:rPr lang="en-US" sz="3700"/>
              <a:t>Topic 3: Fecal Transplant Technique: Donor Stool Prep</a:t>
            </a:r>
            <a:endParaRPr/>
          </a:p>
        </p:txBody>
      </p:sp>
      <p:sp>
        <p:nvSpPr>
          <p:cNvPr id="335" name="Google Shape;335;p9"/>
          <p:cNvSpPr/>
          <p:nvPr/>
        </p:nvSpPr>
        <p:spPr>
          <a:xfrm>
            <a:off x="11050225" y="606559"/>
            <a:ext cx="360000" cy="360000"/>
          </a:xfrm>
          <a:prstGeom prst="ellipse">
            <a:avLst/>
          </a:prstGeom>
          <a:gradFill>
            <a:gsLst>
              <a:gs pos="0">
                <a:schemeClr val="dk2"/>
              </a:gs>
              <a:gs pos="60000">
                <a:schemeClr val="dk2"/>
              </a:gs>
              <a:gs pos="100000">
                <a:srgbClr val="746EB3"/>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nvGrpSpPr>
          <p:cNvPr id="336" name="Google Shape;336;p9"/>
          <p:cNvGrpSpPr/>
          <p:nvPr/>
        </p:nvGrpSpPr>
        <p:grpSpPr>
          <a:xfrm>
            <a:off x="144675" y="3047437"/>
            <a:ext cx="3325847" cy="3325152"/>
            <a:chOff x="1640756" y="3372635"/>
            <a:chExt cx="3325847" cy="3325152"/>
          </a:xfrm>
        </p:grpSpPr>
        <p:sp>
          <p:nvSpPr>
            <p:cNvPr id="337" name="Google Shape;337;p9"/>
            <p:cNvSpPr/>
            <p:nvPr/>
          </p:nvSpPr>
          <p:spPr>
            <a:xfrm rot="2700000">
              <a:off x="2229890" y="3766402"/>
              <a:ext cx="2160000" cy="2525894"/>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2B274A"/>
                </a:gs>
                <a:gs pos="30000">
                  <a:srgbClr val="2B274A"/>
                </a:gs>
                <a:gs pos="40000">
                  <a:srgbClr val="453E75"/>
                </a:gs>
                <a:gs pos="60000">
                  <a:srgbClr val="2B274A"/>
                </a:gs>
                <a:gs pos="100000">
                  <a:schemeClr val="dk2"/>
                </a:gs>
              </a:gsLst>
              <a:lin ang="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338" name="Google Shape;338;p9"/>
            <p:cNvSpPr/>
            <p:nvPr/>
          </p:nvSpPr>
          <p:spPr>
            <a:xfrm rot="8100000">
              <a:off x="2250249" y="4462667"/>
              <a:ext cx="1080000" cy="2171256"/>
            </a:xfrm>
            <a:prstGeom prst="ellipse">
              <a:avLst/>
            </a:prstGeom>
            <a:gradFill>
              <a:gsLst>
                <a:gs pos="0">
                  <a:srgbClr val="221F3B"/>
                </a:gs>
                <a:gs pos="50000">
                  <a:srgbClr val="221F3B"/>
                </a:gs>
                <a:gs pos="100000">
                  <a:srgbClr val="2B274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grpSp>
      <p:sp>
        <p:nvSpPr>
          <p:cNvPr id="339" name="Google Shape;339;p9"/>
          <p:cNvSpPr txBox="1"/>
          <p:nvPr>
            <p:ph idx="1" type="subTitle"/>
          </p:nvPr>
        </p:nvSpPr>
        <p:spPr>
          <a:xfrm>
            <a:off x="5076825" y="196900"/>
            <a:ext cx="6751286" cy="6464200"/>
          </a:xfrm>
          <a:prstGeom prst="rect">
            <a:avLst/>
          </a:prstGeom>
          <a:gradFill>
            <a:gsLst>
              <a:gs pos="0">
                <a:srgbClr val="1B192E">
                  <a:alpha val="0"/>
                </a:srgbClr>
              </a:gs>
              <a:gs pos="50000">
                <a:srgbClr val="1B192E">
                  <a:alpha val="60000"/>
                </a:srgbClr>
              </a:gs>
              <a:gs pos="100000">
                <a:srgbClr val="1B192E">
                  <a:alpha val="60000"/>
                </a:srgbClr>
              </a:gs>
            </a:gsLst>
            <a:lin ang="10800000" scaled="0"/>
          </a:gradFill>
          <a:ln>
            <a:noFill/>
          </a:ln>
        </p:spPr>
        <p:txBody>
          <a:bodyPr anchorCtr="0" anchor="t" bIns="0" lIns="0" spcFirstLastPara="1" rIns="0" wrap="square" tIns="0">
            <a:normAutofit/>
          </a:bodyPr>
          <a:lstStyle/>
          <a:p>
            <a:pPr indent="-228600" lvl="0" marL="342900" marR="0" rtl="0" algn="l">
              <a:lnSpc>
                <a:spcPct val="100000"/>
              </a:lnSpc>
              <a:spcBef>
                <a:spcPts val="0"/>
              </a:spcBef>
              <a:spcAft>
                <a:spcPts val="0"/>
              </a:spcAft>
              <a:buClr>
                <a:schemeClr val="lt1"/>
              </a:buClr>
              <a:buSzPts val="2000"/>
              <a:buFont typeface="Arial"/>
              <a:buChar char="•"/>
            </a:pPr>
            <a:r>
              <a:rPr b="1" lang="en-US"/>
              <a:t>Select donors with consistently firm feces </a:t>
            </a:r>
            <a:endParaRPr/>
          </a:p>
          <a:p>
            <a:pPr indent="0" lvl="0" marL="114300" marR="0" rtl="0" algn="l">
              <a:lnSpc>
                <a:spcPct val="100000"/>
              </a:lnSpc>
              <a:spcBef>
                <a:spcPts val="800"/>
              </a:spcBef>
              <a:spcAft>
                <a:spcPts val="0"/>
              </a:spcAft>
              <a:buClr>
                <a:schemeClr val="lt1"/>
              </a:buClr>
              <a:buSzPts val="2000"/>
              <a:buNone/>
            </a:pPr>
            <a:r>
              <a:rPr b="1" lang="en-US"/>
              <a:t>Do Not need to be related;  nor eat same diet</a:t>
            </a:r>
            <a:endParaRPr/>
          </a:p>
          <a:p>
            <a:pPr indent="-228600" lvl="0" marL="342900" marR="0" rtl="0" algn="l">
              <a:lnSpc>
                <a:spcPct val="100000"/>
              </a:lnSpc>
              <a:spcBef>
                <a:spcPts val="800"/>
              </a:spcBef>
              <a:spcAft>
                <a:spcPts val="0"/>
              </a:spcAft>
              <a:buClr>
                <a:schemeClr val="lt1"/>
              </a:buClr>
              <a:buSzPts val="2000"/>
              <a:buFont typeface="Arial"/>
              <a:buChar char="•"/>
            </a:pPr>
            <a:r>
              <a:rPr b="1" lang="en-US"/>
              <a:t>Perform a fecal analysis and diarrhea panel, donor is free of pathogenic parasites, bacteria, or viruses</a:t>
            </a:r>
            <a:endParaRPr/>
          </a:p>
          <a:p>
            <a:pPr indent="-228600" lvl="0" marL="342900" marR="0" rtl="0" algn="l">
              <a:lnSpc>
                <a:spcPct val="100000"/>
              </a:lnSpc>
              <a:spcBef>
                <a:spcPts val="800"/>
              </a:spcBef>
              <a:spcAft>
                <a:spcPts val="0"/>
              </a:spcAft>
              <a:buClr>
                <a:schemeClr val="lt1"/>
              </a:buClr>
              <a:buSzPts val="2000"/>
              <a:buFont typeface="Arial"/>
              <a:buChar char="•"/>
            </a:pPr>
            <a:r>
              <a:rPr b="1" lang="en-US"/>
              <a:t>Cultures not required</a:t>
            </a:r>
            <a:endParaRPr/>
          </a:p>
          <a:p>
            <a:pPr indent="-228600" lvl="0" marL="342900" marR="0" rtl="0" algn="l">
              <a:lnSpc>
                <a:spcPct val="100000"/>
              </a:lnSpc>
              <a:spcBef>
                <a:spcPts val="800"/>
              </a:spcBef>
              <a:spcAft>
                <a:spcPts val="0"/>
              </a:spcAft>
              <a:buClr>
                <a:schemeClr val="lt1"/>
              </a:buClr>
              <a:buSzPts val="2000"/>
              <a:buFont typeface="Arial"/>
              <a:buChar char="•"/>
            </a:pPr>
            <a:r>
              <a:rPr b="1" lang="en-US"/>
              <a:t>Soak feces 1part feces: 9 parts sterile 0.9% saline. </a:t>
            </a:r>
            <a:endParaRPr/>
          </a:p>
          <a:p>
            <a:pPr indent="-228600" lvl="0" marL="342900" marR="0" rtl="0" algn="l">
              <a:lnSpc>
                <a:spcPct val="100000"/>
              </a:lnSpc>
              <a:spcBef>
                <a:spcPts val="800"/>
              </a:spcBef>
              <a:spcAft>
                <a:spcPts val="0"/>
              </a:spcAft>
              <a:buClr>
                <a:schemeClr val="lt1"/>
              </a:buClr>
              <a:buSzPts val="2000"/>
              <a:buFont typeface="Arial"/>
              <a:buChar char="•"/>
            </a:pPr>
            <a:r>
              <a:rPr b="1" lang="en-US"/>
              <a:t>Mash and sift to remove any solid material (ie. handheld colander) repeat 3x to refine the liquefied material. </a:t>
            </a:r>
            <a:endParaRPr/>
          </a:p>
          <a:p>
            <a:pPr indent="-342900" lvl="0" marL="457200" marR="0" rtl="0" algn="l">
              <a:lnSpc>
                <a:spcPct val="100000"/>
              </a:lnSpc>
              <a:spcBef>
                <a:spcPts val="800"/>
              </a:spcBef>
              <a:spcAft>
                <a:spcPts val="0"/>
              </a:spcAft>
              <a:buClr>
                <a:schemeClr val="lt1"/>
              </a:buClr>
              <a:buSzPts val="2000"/>
              <a:buFont typeface="Arial"/>
              <a:buChar char="•"/>
            </a:pPr>
            <a:r>
              <a:rPr b="1" lang="en-US"/>
              <a:t> 10 ml of this filtered material in a sterile syringe. </a:t>
            </a:r>
            <a:endParaRPr/>
          </a:p>
          <a:p>
            <a:pPr indent="0" lvl="0" marL="114300" marR="0" rtl="0" algn="l">
              <a:lnSpc>
                <a:spcPct val="100000"/>
              </a:lnSpc>
              <a:spcBef>
                <a:spcPts val="800"/>
              </a:spcBef>
              <a:spcAft>
                <a:spcPts val="0"/>
              </a:spcAft>
              <a:buClr>
                <a:schemeClr val="lt1"/>
              </a:buClr>
              <a:buSzPts val="2000"/>
              <a:buNone/>
            </a:pPr>
            <a:r>
              <a:t/>
            </a:r>
            <a:endParaRPr b="1"/>
          </a:p>
          <a:p>
            <a:pPr indent="0" lvl="0" marL="114300" marR="0" rtl="0" algn="l">
              <a:lnSpc>
                <a:spcPct val="100000"/>
              </a:lnSpc>
              <a:spcBef>
                <a:spcPts val="800"/>
              </a:spcBef>
              <a:spcAft>
                <a:spcPts val="0"/>
              </a:spcAft>
              <a:buClr>
                <a:schemeClr val="lt1"/>
              </a:buClr>
              <a:buSzPts val="2000"/>
              <a:buNone/>
            </a:pPr>
            <a:r>
              <a:t/>
            </a:r>
            <a:endParaRPr b="1"/>
          </a:p>
          <a:p>
            <a:pPr indent="0" lvl="0" marL="114300" marR="0" rtl="0" algn="l">
              <a:lnSpc>
                <a:spcPct val="100000"/>
              </a:lnSpc>
              <a:spcBef>
                <a:spcPts val="800"/>
              </a:spcBef>
              <a:spcAft>
                <a:spcPts val="0"/>
              </a:spcAft>
              <a:buClr>
                <a:schemeClr val="lt1"/>
              </a:buClr>
              <a:buSzPts val="2000"/>
              <a:buNone/>
            </a:pPr>
            <a:r>
              <a:rPr b="1" lang="en-US"/>
              <a:t> </a:t>
            </a:r>
            <a:endParaRPr/>
          </a:p>
          <a:p>
            <a:pPr indent="-228600" lvl="0" marL="342900" marR="0" rtl="0" algn="l">
              <a:lnSpc>
                <a:spcPct val="100000"/>
              </a:lnSpc>
              <a:spcBef>
                <a:spcPts val="800"/>
              </a:spcBef>
              <a:spcAft>
                <a:spcPts val="0"/>
              </a:spcAft>
              <a:buClr>
                <a:schemeClr val="lt1"/>
              </a:buClr>
              <a:buSzPts val="2000"/>
              <a:buFont typeface="Arial"/>
              <a:buChar char="•"/>
            </a:pPr>
            <a:r>
              <a:rPr b="1" lang="en-US"/>
              <a:t>Any remaining fecal material from the donor can be frozen until future use. When ready just thaw the sample and prepare as in step 1-6.</a:t>
            </a:r>
            <a:endParaRPr/>
          </a:p>
          <a:p>
            <a:pPr indent="0" lvl="0" marL="0" marR="0" rtl="0" algn="l">
              <a:lnSpc>
                <a:spcPct val="100000"/>
              </a:lnSpc>
              <a:spcBef>
                <a:spcPts val="800"/>
              </a:spcBef>
              <a:spcAft>
                <a:spcPts val="0"/>
              </a:spcAft>
              <a:buClr>
                <a:schemeClr val="lt1"/>
              </a:buClr>
              <a:buSzPts val="2000"/>
              <a:buNone/>
            </a:pPr>
            <a:r>
              <a:rPr lang="en-US"/>
              <a:t> </a:t>
            </a:r>
            <a:endParaRPr/>
          </a:p>
          <a:p>
            <a:pPr indent="-158750" lvl="0" marL="548640" rtl="0" algn="l">
              <a:lnSpc>
                <a:spcPct val="100000"/>
              </a:lnSpc>
              <a:spcBef>
                <a:spcPts val="1800"/>
              </a:spcBef>
              <a:spcAft>
                <a:spcPts val="0"/>
              </a:spcAft>
              <a:buClr>
                <a:schemeClr val="lt1"/>
              </a:buClr>
              <a:buSzPts val="1100"/>
              <a:buFont typeface="Arial"/>
              <a:buNone/>
            </a:pPr>
            <a:r>
              <a:t/>
            </a:r>
            <a:endParaRPr sz="1100"/>
          </a:p>
        </p:txBody>
      </p:sp>
      <p:sp>
        <p:nvSpPr>
          <p:cNvPr id="340" name="Google Shape;340;p9"/>
          <p:cNvSpPr txBox="1"/>
          <p:nvPr>
            <p:ph idx="4294967295" type="dt"/>
          </p:nvPr>
        </p:nvSpPr>
        <p:spPr>
          <a:xfrm>
            <a:off x="550863" y="6507212"/>
            <a:ext cx="2628900" cy="153888"/>
          </a:xfrm>
          <a:prstGeom prst="rect">
            <a:avLst/>
          </a:prstGeom>
          <a:noFill/>
          <a:ln>
            <a:noFill/>
          </a:ln>
        </p:spPr>
        <p:txBody>
          <a:bodyPr anchorCtr="0" anchor="ctr" bIns="0" lIns="0" spcFirstLastPara="1" rIns="0" wrap="square" tIns="0">
            <a:normAutofit/>
          </a:bodyPr>
          <a:lstStyle/>
          <a:p>
            <a:pPr indent="0" lvl="0" marL="0" rtl="0" algn="l">
              <a:spcBef>
                <a:spcPts val="0"/>
              </a:spcBef>
              <a:spcAft>
                <a:spcPts val="0"/>
              </a:spcAft>
              <a:buNone/>
            </a:pPr>
            <a:r>
              <a:rPr lang="en-US">
                <a:solidFill>
                  <a:schemeClr val="lt1"/>
                </a:solidFill>
              </a:rPr>
              <a:t>May1, 2023</a:t>
            </a:r>
            <a:endParaRPr/>
          </a:p>
        </p:txBody>
      </p:sp>
      <p:sp>
        <p:nvSpPr>
          <p:cNvPr id="341" name="Google Shape;341;p9"/>
          <p:cNvSpPr txBox="1"/>
          <p:nvPr>
            <p:ph idx="4294967295" type="sldNum"/>
          </p:nvPr>
        </p:nvSpPr>
        <p:spPr>
          <a:xfrm>
            <a:off x="9948863" y="6507212"/>
            <a:ext cx="1692274" cy="153888"/>
          </a:xfrm>
          <a:prstGeom prst="rect">
            <a:avLst/>
          </a:prstGeom>
          <a:noFill/>
          <a:ln>
            <a:noFill/>
          </a:ln>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3DFloatVTI">
  <a:themeElements>
    <a:clrScheme name="Float">
      <a:dk1>
        <a:srgbClr val="000000"/>
      </a:dk1>
      <a:lt1>
        <a:srgbClr val="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2022-12-04T03:21:27Z</dcterms:created>
  <dc:creator>Kevin Conrad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