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62" r:id="rId3"/>
    <p:sldId id="288" r:id="rId4"/>
    <p:sldId id="292" r:id="rId5"/>
    <p:sldId id="280" r:id="rId6"/>
    <p:sldId id="289" r:id="rId7"/>
    <p:sldId id="293" r:id="rId8"/>
    <p:sldId id="284" r:id="rId9"/>
    <p:sldId id="285" r:id="rId10"/>
    <p:sldId id="283" r:id="rId11"/>
    <p:sldId id="294" r:id="rId12"/>
    <p:sldId id="290" r:id="rId13"/>
    <p:sldId id="291" r:id="rId14"/>
    <p:sldId id="30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p:restoredTop sz="85266"/>
  </p:normalViewPr>
  <p:slideViewPr>
    <p:cSldViewPr snapToGrid="0">
      <p:cViewPr varScale="1">
        <p:scale>
          <a:sx n="123" d="100"/>
          <a:sy n="123" d="100"/>
        </p:scale>
        <p:origin x="13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ED696-A2F6-844D-B321-71A004CDF3D8}" type="datetimeFigureOut">
              <a:rPr lang="en-US" smtClean="0"/>
              <a:t>4/27/23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D572A-E385-E843-BE71-0A6CC76C3057}" type="slidenum">
              <a:rPr lang="en-US" smtClean="0"/>
              <a:t>‹#›</a:t>
            </a:fld>
            <a:endParaRPr lang="en-US"/>
          </a:p>
        </p:txBody>
      </p:sp>
    </p:spTree>
    <p:extLst>
      <p:ext uri="{BB962C8B-B14F-4D97-AF65-F5344CB8AC3E}">
        <p14:creationId xmlns:p14="http://schemas.microsoft.com/office/powerpoint/2010/main" val="315009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7f51197e10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7f51197e10_0_1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7" name="Google Shape;317;g17f51197e10_0_1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56139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Variety of pedigrees don’t need to be completely unrelated, but don’t want a bunch of sibs or half sibs.</a:t>
            </a:r>
          </a:p>
          <a:p>
            <a:endParaRPr lang="en-US" dirty="0"/>
          </a:p>
        </p:txBody>
      </p:sp>
      <p:sp>
        <p:nvSpPr>
          <p:cNvPr id="4" name="Slide Number Placeholder 3"/>
          <p:cNvSpPr>
            <a:spLocks noGrp="1"/>
          </p:cNvSpPr>
          <p:nvPr>
            <p:ph type="sldNum" sz="quarter" idx="5"/>
          </p:nvPr>
        </p:nvSpPr>
        <p:spPr/>
        <p:txBody>
          <a:bodyPr/>
          <a:lstStyle/>
          <a:p>
            <a:fld id="{19DD572A-E385-E843-BE71-0A6CC76C3057}" type="slidenum">
              <a:rPr lang="en-US" smtClean="0"/>
              <a:t>4</a:t>
            </a:fld>
            <a:endParaRPr lang="en-US"/>
          </a:p>
        </p:txBody>
      </p:sp>
    </p:spTree>
    <p:extLst>
      <p:ext uri="{BB962C8B-B14F-4D97-AF65-F5344CB8AC3E}">
        <p14:creationId xmlns:p14="http://schemas.microsoft.com/office/powerpoint/2010/main" val="212975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These are sorted index high-low. Green boxes are dogs I’d pick - highest index.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Siblings: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For the sake of example, not paying attention to sex but there is a sib pair.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 sibling pair is usually fine but be sure you aren't saving all siblings. They will often be similarly highly ranked.</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If the ones you pick don’t pan out, look to the siblings. They will often be similarly ranked.</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If your best is low-ranked, that’s okay. That’s just what you have to work with. You still take the best you have and improve. Can also collaborate with orgs with better ranking dogs. (Verbal e.g.. Outside dogs do come with their own pros and cons. Best if collaborator has similar goals.)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Health - 1-2 is a problem. 3 generally OK. 4-5 no problem.</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Want to know history.</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Sometimes there are data problems like missing or incorrect diagnosis.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Trust internal vets - it is a team effort to screen the dogs and inform the decision maker from their area of expertise but CAN'T HAVE A COMMITTEE PICKING DOGS. One person needs to be responsible for making decisions about what’s best. Otherwise set bar too high and eliminate too many breeders. Must use the experts to get information on screening 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They are not perfect – that’s okay. There’s no such thing as a perfect dog. Index handles some of the genetic balancing to identify overall most valuable genetically. Be sure you're not saving all low in the same area. Key is looking for best overall not perfect.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fld id="{19DD572A-E385-E843-BE71-0A6CC76C3057}" type="slidenum">
              <a:rPr lang="en-US" smtClean="0"/>
              <a:t>5</a:t>
            </a:fld>
            <a:endParaRPr lang="en-US"/>
          </a:p>
        </p:txBody>
      </p:sp>
    </p:spTree>
    <p:extLst>
      <p:ext uri="{BB962C8B-B14F-4D97-AF65-F5344CB8AC3E}">
        <p14:creationId xmlns:p14="http://schemas.microsoft.com/office/powerpoint/2010/main" val="174076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Vets do their thing, training specialist looks at them. Explain what screening process looks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know line has problems. Certain things are not reflected in index and affecting relative with high heritability = big problems but everyone will have smaller problems in the pedigree. Focus on what really matters.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 say you’re the only one who went to college of several siblings. Doesn’t mean family is not smart.</a:t>
            </a:r>
          </a:p>
        </p:txBody>
      </p:sp>
      <p:sp>
        <p:nvSpPr>
          <p:cNvPr id="356" name="Google Shape;3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96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t>Inbrd</a:t>
            </a:r>
            <a:r>
              <a:rPr lang="en-US" b="0" dirty="0"/>
              <a:t> increase no less than 2%/generation while using 3 key principles is ok.</a:t>
            </a:r>
          </a:p>
          <a:p>
            <a:r>
              <a:rPr lang="en-US" b="0" dirty="0"/>
              <a:t>Darren not chosen b/c Denny stronger.</a:t>
            </a:r>
          </a:p>
        </p:txBody>
      </p:sp>
      <p:sp>
        <p:nvSpPr>
          <p:cNvPr id="4" name="Slide Number Placeholder 3"/>
          <p:cNvSpPr>
            <a:spLocks noGrp="1"/>
          </p:cNvSpPr>
          <p:nvPr>
            <p:ph type="sldNum" sz="quarter" idx="5"/>
          </p:nvPr>
        </p:nvSpPr>
        <p:spPr/>
        <p:txBody>
          <a:bodyPr/>
          <a:lstStyle/>
          <a:p>
            <a:fld id="{19DD572A-E385-E843-BE71-0A6CC76C3057}" type="slidenum">
              <a:rPr lang="en-US" smtClean="0"/>
              <a:t>8</a:t>
            </a:fld>
            <a:endParaRPr lang="en-US"/>
          </a:p>
        </p:txBody>
      </p:sp>
    </p:spTree>
    <p:extLst>
      <p:ext uri="{BB962C8B-B14F-4D97-AF65-F5344CB8AC3E}">
        <p14:creationId xmlns:p14="http://schemas.microsoft.com/office/powerpoint/2010/main" val="393522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Inbreeding with genetic selection (EBVs) ok at about 2%/generation. Inbreeding without genetic selection (EBVs) = high risk of collecting unwanted traits.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lumMod val="50000"/>
                  </a:schemeClr>
                </a:solidFill>
              </a:rPr>
              <a:t>Principles of Selection:</a:t>
            </a:r>
            <a:r>
              <a:rPr lang="en-US" dirty="0">
                <a:solidFill>
                  <a:schemeClr val="bg1">
                    <a:lumMod val="50000"/>
                  </a:schemeClr>
                </a:solidFill>
              </a:rPr>
              <a:t> https://</a:t>
            </a:r>
            <a:r>
              <a:rPr lang="en-US" dirty="0" err="1">
                <a:solidFill>
                  <a:schemeClr val="bg1">
                    <a:lumMod val="50000"/>
                  </a:schemeClr>
                </a:solidFill>
              </a:rPr>
              <a:t>www.iwdr.org</a:t>
            </a:r>
            <a:r>
              <a:rPr lang="en-US" dirty="0">
                <a:solidFill>
                  <a:schemeClr val="bg1">
                    <a:lumMod val="50000"/>
                  </a:schemeClr>
                </a:solidFill>
              </a:rPr>
              <a:t>/master-knowledge-base/3-key-principles-of-genetic-selection/</a:t>
            </a:r>
            <a:endParaRPr lang="en-US" dirty="0"/>
          </a:p>
          <a:p>
            <a:pPr marL="228600" indent="-228600">
              <a:buAutoNum type="arabicPeriod"/>
            </a:pPr>
            <a:r>
              <a:rPr lang="en-US" dirty="0"/>
              <a:t>Select genetically superior replacement breeders (EBVs &amp; selection index)</a:t>
            </a:r>
          </a:p>
          <a:p>
            <a:pPr marL="228600" indent="-228600">
              <a:buAutoNum type="arabicPeriod"/>
            </a:pPr>
            <a:r>
              <a:rPr lang="en-US" dirty="0"/>
              <a:t>Choose ideal mates</a:t>
            </a:r>
          </a:p>
          <a:p>
            <a:pPr marL="228600" lvl="0" indent="-228600">
              <a:buAutoNum type="arabicPeriod"/>
            </a:pPr>
            <a:r>
              <a:rPr lang="en-US" dirty="0"/>
              <a:t>Limit use of any one breeder</a:t>
            </a:r>
          </a:p>
          <a:p>
            <a:pPr marL="685800" lvl="1" indent="-228600">
              <a:buAutoNum type="arabicPeriod"/>
            </a:pPr>
            <a:endParaRPr lang="en-US" dirty="0"/>
          </a:p>
        </p:txBody>
      </p:sp>
      <p:sp>
        <p:nvSpPr>
          <p:cNvPr id="4" name="Slide Number Placeholder 3"/>
          <p:cNvSpPr>
            <a:spLocks noGrp="1"/>
          </p:cNvSpPr>
          <p:nvPr>
            <p:ph type="sldNum" sz="quarter" idx="5"/>
          </p:nvPr>
        </p:nvSpPr>
        <p:spPr/>
        <p:txBody>
          <a:bodyPr/>
          <a:lstStyle/>
          <a:p>
            <a:fld id="{19DD572A-E385-E843-BE71-0A6CC76C3057}" type="slidenum">
              <a:rPr lang="en-US" smtClean="0"/>
              <a:t>9</a:t>
            </a:fld>
            <a:endParaRPr lang="en-US"/>
          </a:p>
        </p:txBody>
      </p:sp>
    </p:spTree>
    <p:extLst>
      <p:ext uri="{BB962C8B-B14F-4D97-AF65-F5344CB8AC3E}">
        <p14:creationId xmlns:p14="http://schemas.microsoft.com/office/powerpoint/2010/main" val="225668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attention because genetic diversity drops rapidly, dogs become related very fast, </a:t>
            </a:r>
            <a:r>
              <a:rPr lang="en-US" dirty="0" err="1"/>
              <a:t>esp</a:t>
            </a:r>
            <a:r>
              <a:rPr lang="en-US" dirty="0"/>
              <a:t> if Ne&lt;20. </a:t>
            </a:r>
          </a:p>
          <a:p>
            <a:endParaRPr lang="en-US" dirty="0"/>
          </a:p>
          <a:p>
            <a:r>
              <a:rPr lang="en-US" dirty="0"/>
              <a:t>If you’re at one of the first 2 categories, e.g. Ne=2 or 4, really need to consider strongly limiting use of studs to one or two litters. </a:t>
            </a:r>
          </a:p>
          <a:p>
            <a:endParaRPr lang="en-US" dirty="0"/>
          </a:p>
          <a:p>
            <a:r>
              <a:rPr lang="en-US" dirty="0"/>
              <a:t>Sharing situation with other collaborators of similar quality and goals is great to boost Ne. IBC is example where there is a big population size but source of dogs is diverse group of organizations that use EBVs for selection. </a:t>
            </a:r>
          </a:p>
          <a:p>
            <a:endParaRPr lang="en-US" dirty="0"/>
          </a:p>
          <a:p>
            <a:r>
              <a:rPr lang="en-US" dirty="0"/>
              <a:t>Test mating feature shows how each stud can help.</a:t>
            </a:r>
          </a:p>
          <a:p>
            <a:endParaRPr lang="en-US" dirty="0"/>
          </a:p>
        </p:txBody>
      </p:sp>
      <p:sp>
        <p:nvSpPr>
          <p:cNvPr id="4" name="Slide Number Placeholder 3"/>
          <p:cNvSpPr>
            <a:spLocks noGrp="1"/>
          </p:cNvSpPr>
          <p:nvPr>
            <p:ph type="sldNum" sz="quarter" idx="5"/>
          </p:nvPr>
        </p:nvSpPr>
        <p:spPr/>
        <p:txBody>
          <a:bodyPr/>
          <a:lstStyle/>
          <a:p>
            <a:fld id="{19DD572A-E385-E843-BE71-0A6CC76C3057}" type="slidenum">
              <a:rPr lang="en-US" smtClean="0"/>
              <a:t>10</a:t>
            </a:fld>
            <a:endParaRPr lang="en-US"/>
          </a:p>
        </p:txBody>
      </p:sp>
    </p:spTree>
    <p:extLst>
      <p:ext uri="{BB962C8B-B14F-4D97-AF65-F5344CB8AC3E}">
        <p14:creationId xmlns:p14="http://schemas.microsoft.com/office/powerpoint/2010/main" val="274348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GEB Labrador colony limit is 10 per stud because </a:t>
            </a:r>
            <a:r>
              <a:rPr lang="en-US" b="0" dirty="0"/>
              <a:t>70-80</a:t>
            </a:r>
            <a:r>
              <a:rPr lang="en-US" dirty="0"/>
              <a:t> Labrador broods. If your colony is smaller, the limit will be smaller. Elrod used with other orgs. </a:t>
            </a:r>
          </a:p>
          <a:p>
            <a:pPr marL="228600" indent="-228600">
              <a:buAutoNum type="arabicPeriod"/>
            </a:pPr>
            <a:endParaRPr lang="en-US" dirty="0"/>
          </a:p>
          <a:p>
            <a:pPr marL="228600" indent="-228600">
              <a:buAutoNum type="arabicPeriod"/>
            </a:pPr>
            <a:r>
              <a:rPr lang="en-US" dirty="0"/>
              <a:t>Low index: </a:t>
            </a:r>
          </a:p>
          <a:p>
            <a:pPr marL="685800" lvl="1" indent="-228600">
              <a:buAutoNum type="arabicPeriod"/>
            </a:pPr>
            <a:r>
              <a:rPr lang="en-US" dirty="0"/>
              <a:t>Charlie - puppies tend to be activated &amp; demanding, also produced some neurologic issues. Have son who is stronger ranked. (Not great but better.)</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Gomer - Higgins represented an outside line that was sensitive. Had to take best of what’s available which included Gomer but have other male from same stud that are more highly ranked, Gomer less helpful. More breeder progeny saved from Dasher than Gomer, looking for better ranked replacement breeder.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Shadow on hold. Produced MTF. MTF – unusual problem, haven’t seen before, had to release due to it. Appeared in multiple litters, not just sired by him. Explain incidence, dam could be risk but want to learn more about problem. Had to release the dogs. Don’t know enough about the issue but thought to be related to the immune system. </a:t>
            </a:r>
          </a:p>
          <a:p>
            <a:endParaRPr lang="en-US" dirty="0"/>
          </a:p>
          <a:p>
            <a:endParaRPr lang="en-US" dirty="0"/>
          </a:p>
        </p:txBody>
      </p:sp>
      <p:sp>
        <p:nvSpPr>
          <p:cNvPr id="4" name="Slide Number Placeholder 3"/>
          <p:cNvSpPr>
            <a:spLocks noGrp="1"/>
          </p:cNvSpPr>
          <p:nvPr>
            <p:ph type="sldNum" sz="quarter" idx="5"/>
          </p:nvPr>
        </p:nvSpPr>
        <p:spPr/>
        <p:txBody>
          <a:bodyPr/>
          <a:lstStyle/>
          <a:p>
            <a:fld id="{19DD572A-E385-E843-BE71-0A6CC76C3057}" type="slidenum">
              <a:rPr lang="en-US" smtClean="0"/>
              <a:t>12</a:t>
            </a:fld>
            <a:endParaRPr lang="en-US"/>
          </a:p>
        </p:txBody>
      </p:sp>
    </p:spTree>
    <p:extLst>
      <p:ext uri="{BB962C8B-B14F-4D97-AF65-F5344CB8AC3E}">
        <p14:creationId xmlns:p14="http://schemas.microsoft.com/office/powerpoint/2010/main" val="2060885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eriod"/>
            </a:pPr>
            <a:endParaRPr lang="en-US" dirty="0"/>
          </a:p>
        </p:txBody>
      </p:sp>
      <p:sp>
        <p:nvSpPr>
          <p:cNvPr id="4" name="Slide Number Placeholder 3"/>
          <p:cNvSpPr>
            <a:spLocks noGrp="1"/>
          </p:cNvSpPr>
          <p:nvPr>
            <p:ph type="sldNum" sz="quarter" idx="5"/>
          </p:nvPr>
        </p:nvSpPr>
        <p:spPr/>
        <p:txBody>
          <a:bodyPr/>
          <a:lstStyle/>
          <a:p>
            <a:fld id="{19DD572A-E385-E843-BE71-0A6CC76C3057}" type="slidenum">
              <a:rPr lang="en-US" smtClean="0"/>
              <a:t>13</a:t>
            </a:fld>
            <a:endParaRPr lang="en-US"/>
          </a:p>
        </p:txBody>
      </p:sp>
    </p:spTree>
    <p:extLst>
      <p:ext uri="{BB962C8B-B14F-4D97-AF65-F5344CB8AC3E}">
        <p14:creationId xmlns:p14="http://schemas.microsoft.com/office/powerpoint/2010/main" val="290098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1176-91BC-3BFA-5663-A6D8E9914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57C21-A16C-36AF-F293-42BD1D8E8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8332E-BC29-818F-8053-01FC50971EFB}"/>
              </a:ext>
            </a:extLst>
          </p:cNvPr>
          <p:cNvSpPr>
            <a:spLocks noGrp="1"/>
          </p:cNvSpPr>
          <p:nvPr>
            <p:ph type="dt" sz="half" idx="10"/>
          </p:nvPr>
        </p:nvSpPr>
        <p:spPr/>
        <p:txBody>
          <a:bodyPr/>
          <a:lstStyle/>
          <a:p>
            <a:fld id="{77471D04-5AEB-014B-86F8-B8C95392CD85}" type="datetime1">
              <a:rPr lang="en-US" smtClean="0"/>
              <a:t>4/29/23</a:t>
            </a:fld>
            <a:endParaRPr lang="en-US"/>
          </a:p>
        </p:txBody>
      </p:sp>
      <p:sp>
        <p:nvSpPr>
          <p:cNvPr id="5" name="Footer Placeholder 4">
            <a:extLst>
              <a:ext uri="{FF2B5EF4-FFF2-40B4-BE49-F238E27FC236}">
                <a16:creationId xmlns:a16="http://schemas.microsoft.com/office/drawing/2014/main" id="{E72D7FAA-9C9A-302F-D77A-9A5C1E7C1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53ACE-D9BE-78F0-EAA7-466E2E0A4D70}"/>
              </a:ext>
            </a:extLst>
          </p:cNvPr>
          <p:cNvSpPr>
            <a:spLocks noGrp="1"/>
          </p:cNvSpPr>
          <p:nvPr>
            <p:ph type="sldNum" sz="quarter" idx="12"/>
          </p:nvPr>
        </p:nvSpPr>
        <p:spPr/>
        <p:txBody>
          <a:bodyPr/>
          <a:lstStyle/>
          <a:p>
            <a:fld id="{B2875660-D6A7-9D4E-9253-01DBB05CC4DD}" type="slidenum">
              <a:rPr lang="en-US" smtClean="0"/>
              <a:t>‹#›</a:t>
            </a:fld>
            <a:endParaRPr lang="en-US"/>
          </a:p>
        </p:txBody>
      </p:sp>
    </p:spTree>
    <p:extLst>
      <p:ext uri="{BB962C8B-B14F-4D97-AF65-F5344CB8AC3E}">
        <p14:creationId xmlns:p14="http://schemas.microsoft.com/office/powerpoint/2010/main" val="37768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591D-DC3C-99F4-DE90-AB31CB51CC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6F746A-3946-3A39-437D-95508BD22D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7B7D4-BC7C-F649-84B8-0E1C8608D7AE}"/>
              </a:ext>
            </a:extLst>
          </p:cNvPr>
          <p:cNvSpPr>
            <a:spLocks noGrp="1"/>
          </p:cNvSpPr>
          <p:nvPr>
            <p:ph type="dt" sz="half" idx="10"/>
          </p:nvPr>
        </p:nvSpPr>
        <p:spPr/>
        <p:txBody>
          <a:bodyPr/>
          <a:lstStyle/>
          <a:p>
            <a:fld id="{B5B33558-4E48-2740-AFFB-096771A703DE}" type="datetime1">
              <a:rPr lang="en-US" smtClean="0"/>
              <a:t>4/29/23</a:t>
            </a:fld>
            <a:endParaRPr lang="en-US"/>
          </a:p>
        </p:txBody>
      </p:sp>
      <p:sp>
        <p:nvSpPr>
          <p:cNvPr id="5" name="Footer Placeholder 4">
            <a:extLst>
              <a:ext uri="{FF2B5EF4-FFF2-40B4-BE49-F238E27FC236}">
                <a16:creationId xmlns:a16="http://schemas.microsoft.com/office/drawing/2014/main" id="{57282CB2-B0BC-8E96-AC59-9A1ECFAE1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03B46-2B1B-9FBD-243D-2C05A465C9B4}"/>
              </a:ext>
            </a:extLst>
          </p:cNvPr>
          <p:cNvSpPr>
            <a:spLocks noGrp="1"/>
          </p:cNvSpPr>
          <p:nvPr>
            <p:ph type="sldNum" sz="quarter" idx="12"/>
          </p:nvPr>
        </p:nvSpPr>
        <p:spPr/>
        <p:txBody>
          <a:bodyPr/>
          <a:lstStyle/>
          <a:p>
            <a:fld id="{B2875660-D6A7-9D4E-9253-01DBB05CC4DD}" type="slidenum">
              <a:rPr lang="en-US" smtClean="0"/>
              <a:t>‹#›</a:t>
            </a:fld>
            <a:endParaRPr lang="en-US"/>
          </a:p>
        </p:txBody>
      </p:sp>
    </p:spTree>
    <p:extLst>
      <p:ext uri="{BB962C8B-B14F-4D97-AF65-F5344CB8AC3E}">
        <p14:creationId xmlns:p14="http://schemas.microsoft.com/office/powerpoint/2010/main" val="369281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A0845C-F503-B775-4EAB-BB07851156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7EB04A-7EEB-013C-B00C-C0FA6CF755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89C3F-2550-B93B-47CA-4BB0CE91DA48}"/>
              </a:ext>
            </a:extLst>
          </p:cNvPr>
          <p:cNvSpPr>
            <a:spLocks noGrp="1"/>
          </p:cNvSpPr>
          <p:nvPr>
            <p:ph type="dt" sz="half" idx="10"/>
          </p:nvPr>
        </p:nvSpPr>
        <p:spPr/>
        <p:txBody>
          <a:bodyPr/>
          <a:lstStyle/>
          <a:p>
            <a:fld id="{1E0166A5-5290-F246-A02C-82A7BF087B46}" type="datetime1">
              <a:rPr lang="en-US" smtClean="0"/>
              <a:t>4/29/23</a:t>
            </a:fld>
            <a:endParaRPr lang="en-US"/>
          </a:p>
        </p:txBody>
      </p:sp>
      <p:sp>
        <p:nvSpPr>
          <p:cNvPr id="5" name="Footer Placeholder 4">
            <a:extLst>
              <a:ext uri="{FF2B5EF4-FFF2-40B4-BE49-F238E27FC236}">
                <a16:creationId xmlns:a16="http://schemas.microsoft.com/office/drawing/2014/main" id="{7C2769FF-1353-90BA-9F10-09AB8DC3F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4B578-5F56-27F8-10CE-99A078E128D5}"/>
              </a:ext>
            </a:extLst>
          </p:cNvPr>
          <p:cNvSpPr>
            <a:spLocks noGrp="1"/>
          </p:cNvSpPr>
          <p:nvPr>
            <p:ph type="sldNum" sz="quarter" idx="12"/>
          </p:nvPr>
        </p:nvSpPr>
        <p:spPr/>
        <p:txBody>
          <a:bodyPr/>
          <a:lstStyle/>
          <a:p>
            <a:fld id="{B2875660-D6A7-9D4E-9253-01DBB05CC4DD}" type="slidenum">
              <a:rPr lang="en-US" smtClean="0"/>
              <a:t>‹#›</a:t>
            </a:fld>
            <a:endParaRPr lang="en-US"/>
          </a:p>
        </p:txBody>
      </p:sp>
    </p:spTree>
    <p:extLst>
      <p:ext uri="{BB962C8B-B14F-4D97-AF65-F5344CB8AC3E}">
        <p14:creationId xmlns:p14="http://schemas.microsoft.com/office/powerpoint/2010/main" val="42724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B901-EBEA-7BB5-77FA-EDA5A5223F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26358A-B48B-12DD-E56E-B99C247D47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3F0D5-1347-DCAD-DBAA-C789008AD3DC}"/>
              </a:ext>
            </a:extLst>
          </p:cNvPr>
          <p:cNvSpPr>
            <a:spLocks noGrp="1"/>
          </p:cNvSpPr>
          <p:nvPr>
            <p:ph type="dt" sz="half" idx="10"/>
          </p:nvPr>
        </p:nvSpPr>
        <p:spPr/>
        <p:txBody>
          <a:bodyPr/>
          <a:lstStyle/>
          <a:p>
            <a:fld id="{CA088A0C-E5F6-3E48-89C5-775577C93577}" type="datetime1">
              <a:rPr lang="en-US" smtClean="0"/>
              <a:t>4/29/23</a:t>
            </a:fld>
            <a:endParaRPr lang="en-US"/>
          </a:p>
        </p:txBody>
      </p:sp>
      <p:sp>
        <p:nvSpPr>
          <p:cNvPr id="5" name="Footer Placeholder 4">
            <a:extLst>
              <a:ext uri="{FF2B5EF4-FFF2-40B4-BE49-F238E27FC236}">
                <a16:creationId xmlns:a16="http://schemas.microsoft.com/office/drawing/2014/main" id="{4E574C98-CBF5-4DDA-B2D3-C59030C63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E9529-0CE3-0D18-536A-68FD30BB72E9}"/>
              </a:ext>
            </a:extLst>
          </p:cNvPr>
          <p:cNvSpPr>
            <a:spLocks noGrp="1"/>
          </p:cNvSpPr>
          <p:nvPr>
            <p:ph type="sldNum" sz="quarter" idx="12"/>
          </p:nvPr>
        </p:nvSpPr>
        <p:spPr/>
        <p:txBody>
          <a:bodyPr/>
          <a:lstStyle/>
          <a:p>
            <a:fld id="{B2875660-D6A7-9D4E-9253-01DBB05CC4DD}" type="slidenum">
              <a:rPr lang="en-US" smtClean="0"/>
              <a:t>‹#›</a:t>
            </a:fld>
            <a:endParaRPr lang="en-US"/>
          </a:p>
        </p:txBody>
      </p:sp>
    </p:spTree>
    <p:extLst>
      <p:ext uri="{BB962C8B-B14F-4D97-AF65-F5344CB8AC3E}">
        <p14:creationId xmlns:p14="http://schemas.microsoft.com/office/powerpoint/2010/main" val="254159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11D5-06F3-0803-CC8A-73646CF5D0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109D0-8C18-4656-7520-8458F7164B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7EDCED-60CE-7AF9-304A-1C2430877008}"/>
              </a:ext>
            </a:extLst>
          </p:cNvPr>
          <p:cNvSpPr>
            <a:spLocks noGrp="1"/>
          </p:cNvSpPr>
          <p:nvPr>
            <p:ph type="dt" sz="half" idx="10"/>
          </p:nvPr>
        </p:nvSpPr>
        <p:spPr/>
        <p:txBody>
          <a:bodyPr/>
          <a:lstStyle/>
          <a:p>
            <a:fld id="{DB6D7D36-E3B2-2B40-A3FD-DE3328F33CCB}" type="datetime1">
              <a:rPr lang="en-US" smtClean="0"/>
              <a:t>4/29/23</a:t>
            </a:fld>
            <a:endParaRPr lang="en-US"/>
          </a:p>
        </p:txBody>
      </p:sp>
      <p:sp>
        <p:nvSpPr>
          <p:cNvPr id="5" name="Footer Placeholder 4">
            <a:extLst>
              <a:ext uri="{FF2B5EF4-FFF2-40B4-BE49-F238E27FC236}">
                <a16:creationId xmlns:a16="http://schemas.microsoft.com/office/drawing/2014/main" id="{0E24410C-8CEC-EFC6-B936-748DB5FB2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C4606-8C32-200C-13DB-3D8F2BDCE61D}"/>
              </a:ext>
            </a:extLst>
          </p:cNvPr>
          <p:cNvSpPr>
            <a:spLocks noGrp="1"/>
          </p:cNvSpPr>
          <p:nvPr>
            <p:ph type="sldNum" sz="quarter" idx="12"/>
          </p:nvPr>
        </p:nvSpPr>
        <p:spPr/>
        <p:txBody>
          <a:bodyPr/>
          <a:lstStyle/>
          <a:p>
            <a:fld id="{B2875660-D6A7-9D4E-9253-01DBB05CC4DD}" type="slidenum">
              <a:rPr lang="en-US" smtClean="0"/>
              <a:t>‹#›</a:t>
            </a:fld>
            <a:endParaRPr lang="en-US"/>
          </a:p>
        </p:txBody>
      </p:sp>
    </p:spTree>
    <p:extLst>
      <p:ext uri="{BB962C8B-B14F-4D97-AF65-F5344CB8AC3E}">
        <p14:creationId xmlns:p14="http://schemas.microsoft.com/office/powerpoint/2010/main" val="397389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AAA3-89ED-F6CB-68FD-4925FA5FE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425D-0413-50E5-257A-F0AB484A5C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46E165-49C3-6D72-7E58-A761DC710C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7386EC-D3E3-68B6-8980-D0A18988B419}"/>
              </a:ext>
            </a:extLst>
          </p:cNvPr>
          <p:cNvSpPr>
            <a:spLocks noGrp="1"/>
          </p:cNvSpPr>
          <p:nvPr>
            <p:ph type="dt" sz="half" idx="10"/>
          </p:nvPr>
        </p:nvSpPr>
        <p:spPr/>
        <p:txBody>
          <a:bodyPr/>
          <a:lstStyle/>
          <a:p>
            <a:fld id="{0EB16FDA-1A5F-0C43-B976-37482331365B}" type="datetime1">
              <a:rPr lang="en-US" smtClean="0"/>
              <a:t>4/29/23</a:t>
            </a:fld>
            <a:endParaRPr lang="en-US"/>
          </a:p>
        </p:txBody>
      </p:sp>
      <p:sp>
        <p:nvSpPr>
          <p:cNvPr id="6" name="Footer Placeholder 5">
            <a:extLst>
              <a:ext uri="{FF2B5EF4-FFF2-40B4-BE49-F238E27FC236}">
                <a16:creationId xmlns:a16="http://schemas.microsoft.com/office/drawing/2014/main" id="{C2604C15-1B68-65D3-98C4-0814D54D0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D4E43-3B53-4368-D28E-D8C4A0CC30CF}"/>
              </a:ext>
            </a:extLst>
          </p:cNvPr>
          <p:cNvSpPr>
            <a:spLocks noGrp="1"/>
          </p:cNvSpPr>
          <p:nvPr>
            <p:ph type="sldNum" sz="quarter" idx="12"/>
          </p:nvPr>
        </p:nvSpPr>
        <p:spPr/>
        <p:txBody>
          <a:bodyPr/>
          <a:lstStyle/>
          <a:p>
            <a:fld id="{B2875660-D6A7-9D4E-9253-01DBB05CC4DD}" type="slidenum">
              <a:rPr lang="en-US" smtClean="0"/>
              <a:t>‹#›</a:t>
            </a:fld>
            <a:endParaRPr lang="en-US"/>
          </a:p>
        </p:txBody>
      </p:sp>
    </p:spTree>
    <p:extLst>
      <p:ext uri="{BB962C8B-B14F-4D97-AF65-F5344CB8AC3E}">
        <p14:creationId xmlns:p14="http://schemas.microsoft.com/office/powerpoint/2010/main" val="423014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E3A4-C771-16DA-DA6D-F9503A9F3D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ECF503-BD53-1145-1C5D-AA976A0BEC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5EA757-B132-6963-D0A2-543F4A03DE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D77FB4-B323-2036-92F4-43DBB20DD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E5644F-2DFD-78BB-80F6-DB5BE796F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D8A8C6-9E7B-FF83-D9F3-5661AA291ABF}"/>
              </a:ext>
            </a:extLst>
          </p:cNvPr>
          <p:cNvSpPr>
            <a:spLocks noGrp="1"/>
          </p:cNvSpPr>
          <p:nvPr>
            <p:ph type="dt" sz="half" idx="10"/>
          </p:nvPr>
        </p:nvSpPr>
        <p:spPr/>
        <p:txBody>
          <a:bodyPr/>
          <a:lstStyle/>
          <a:p>
            <a:fld id="{5EA03AFA-6003-1846-BC4D-8C8641C8CFA3}" type="datetime1">
              <a:rPr lang="en-US" smtClean="0"/>
              <a:t>4/29/23</a:t>
            </a:fld>
            <a:endParaRPr lang="en-US"/>
          </a:p>
        </p:txBody>
      </p:sp>
      <p:sp>
        <p:nvSpPr>
          <p:cNvPr id="8" name="Footer Placeholder 7">
            <a:extLst>
              <a:ext uri="{FF2B5EF4-FFF2-40B4-BE49-F238E27FC236}">
                <a16:creationId xmlns:a16="http://schemas.microsoft.com/office/drawing/2014/main" id="{AAC97A5C-F412-299B-3007-42E344A923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9777C9-9268-ED8D-D985-582868180472}"/>
              </a:ext>
            </a:extLst>
          </p:cNvPr>
          <p:cNvSpPr>
            <a:spLocks noGrp="1"/>
          </p:cNvSpPr>
          <p:nvPr>
            <p:ph type="sldNum" sz="quarter" idx="12"/>
          </p:nvPr>
        </p:nvSpPr>
        <p:spPr/>
        <p:txBody>
          <a:bodyPr/>
          <a:lstStyle/>
          <a:p>
            <a:fld id="{B2875660-D6A7-9D4E-9253-01DBB05CC4DD}" type="slidenum">
              <a:rPr lang="en-US" smtClean="0"/>
              <a:t>‹#›</a:t>
            </a:fld>
            <a:endParaRPr lang="en-US"/>
          </a:p>
        </p:txBody>
      </p:sp>
    </p:spTree>
    <p:extLst>
      <p:ext uri="{BB962C8B-B14F-4D97-AF65-F5344CB8AC3E}">
        <p14:creationId xmlns:p14="http://schemas.microsoft.com/office/powerpoint/2010/main" val="280315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5D6F-AFF7-9EB1-D484-2E2010AE75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DBD633-C90B-96E4-F1BE-0B571A51DEA9}"/>
              </a:ext>
            </a:extLst>
          </p:cNvPr>
          <p:cNvSpPr>
            <a:spLocks noGrp="1"/>
          </p:cNvSpPr>
          <p:nvPr>
            <p:ph type="dt" sz="half" idx="10"/>
          </p:nvPr>
        </p:nvSpPr>
        <p:spPr/>
        <p:txBody>
          <a:bodyPr/>
          <a:lstStyle/>
          <a:p>
            <a:fld id="{F0B4F009-AA2E-1643-9C8F-8F340658B9CA}" type="datetime1">
              <a:rPr lang="en-US" smtClean="0"/>
              <a:t>4/29/23</a:t>
            </a:fld>
            <a:endParaRPr lang="en-US"/>
          </a:p>
        </p:txBody>
      </p:sp>
      <p:sp>
        <p:nvSpPr>
          <p:cNvPr id="4" name="Footer Placeholder 3">
            <a:extLst>
              <a:ext uri="{FF2B5EF4-FFF2-40B4-BE49-F238E27FC236}">
                <a16:creationId xmlns:a16="http://schemas.microsoft.com/office/drawing/2014/main" id="{6ACDD285-6CF0-6B48-920B-E44B60DE43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021BF2-C423-DE85-82D9-8CCB47202E19}"/>
              </a:ext>
            </a:extLst>
          </p:cNvPr>
          <p:cNvSpPr>
            <a:spLocks noGrp="1"/>
          </p:cNvSpPr>
          <p:nvPr>
            <p:ph type="sldNum" sz="quarter" idx="12"/>
          </p:nvPr>
        </p:nvSpPr>
        <p:spPr/>
        <p:txBody>
          <a:bodyPr/>
          <a:lstStyle/>
          <a:p>
            <a:fld id="{B2875660-D6A7-9D4E-9253-01DBB05CC4DD}" type="slidenum">
              <a:rPr lang="en-US" smtClean="0"/>
              <a:t>‹#›</a:t>
            </a:fld>
            <a:endParaRPr lang="en-US"/>
          </a:p>
        </p:txBody>
      </p:sp>
    </p:spTree>
    <p:extLst>
      <p:ext uri="{BB962C8B-B14F-4D97-AF65-F5344CB8AC3E}">
        <p14:creationId xmlns:p14="http://schemas.microsoft.com/office/powerpoint/2010/main" val="182646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BEB8E-759A-1FE4-1868-66FB888C1480}"/>
              </a:ext>
            </a:extLst>
          </p:cNvPr>
          <p:cNvSpPr>
            <a:spLocks noGrp="1"/>
          </p:cNvSpPr>
          <p:nvPr>
            <p:ph type="dt" sz="half" idx="10"/>
          </p:nvPr>
        </p:nvSpPr>
        <p:spPr/>
        <p:txBody>
          <a:bodyPr/>
          <a:lstStyle/>
          <a:p>
            <a:fld id="{B389B347-77E7-3A43-B68A-D34906BA622A}" type="datetime1">
              <a:rPr lang="en-US" smtClean="0"/>
              <a:t>4/29/23</a:t>
            </a:fld>
            <a:endParaRPr lang="en-US"/>
          </a:p>
        </p:txBody>
      </p:sp>
      <p:sp>
        <p:nvSpPr>
          <p:cNvPr id="3" name="Footer Placeholder 2">
            <a:extLst>
              <a:ext uri="{FF2B5EF4-FFF2-40B4-BE49-F238E27FC236}">
                <a16:creationId xmlns:a16="http://schemas.microsoft.com/office/drawing/2014/main" id="{B50FA7EF-B8B4-2ABA-D3C2-00EFBB60D8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8BF477-A3B4-8D5C-A2AD-2E44F0A99736}"/>
              </a:ext>
            </a:extLst>
          </p:cNvPr>
          <p:cNvSpPr>
            <a:spLocks noGrp="1"/>
          </p:cNvSpPr>
          <p:nvPr>
            <p:ph type="sldNum" sz="quarter" idx="12"/>
          </p:nvPr>
        </p:nvSpPr>
        <p:spPr/>
        <p:txBody>
          <a:bodyPr/>
          <a:lstStyle/>
          <a:p>
            <a:fld id="{B2875660-D6A7-9D4E-9253-01DBB05CC4DD}" type="slidenum">
              <a:rPr lang="en-US" smtClean="0"/>
              <a:t>‹#›</a:t>
            </a:fld>
            <a:endParaRPr lang="en-US"/>
          </a:p>
        </p:txBody>
      </p:sp>
    </p:spTree>
    <p:extLst>
      <p:ext uri="{BB962C8B-B14F-4D97-AF65-F5344CB8AC3E}">
        <p14:creationId xmlns:p14="http://schemas.microsoft.com/office/powerpoint/2010/main" val="324399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5407-A275-F31F-326D-B1BD9A069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A03901-D703-9DAC-DC35-87AD9C4C0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BED91B-332E-E18F-8672-B7113BC2D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50476-0660-DD5A-B02B-70619202D493}"/>
              </a:ext>
            </a:extLst>
          </p:cNvPr>
          <p:cNvSpPr>
            <a:spLocks noGrp="1"/>
          </p:cNvSpPr>
          <p:nvPr>
            <p:ph type="dt" sz="half" idx="10"/>
          </p:nvPr>
        </p:nvSpPr>
        <p:spPr/>
        <p:txBody>
          <a:bodyPr/>
          <a:lstStyle/>
          <a:p>
            <a:fld id="{D8FE8277-D174-164F-BA79-45A5F5551097}" type="datetime1">
              <a:rPr lang="en-US" smtClean="0"/>
              <a:t>4/29/23</a:t>
            </a:fld>
            <a:endParaRPr lang="en-US"/>
          </a:p>
        </p:txBody>
      </p:sp>
      <p:sp>
        <p:nvSpPr>
          <p:cNvPr id="6" name="Footer Placeholder 5">
            <a:extLst>
              <a:ext uri="{FF2B5EF4-FFF2-40B4-BE49-F238E27FC236}">
                <a16:creationId xmlns:a16="http://schemas.microsoft.com/office/drawing/2014/main" id="{E096B844-2427-9F1E-EFF8-EB6F80D30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25E88-CDA5-1185-13EC-7818C7FAD56B}"/>
              </a:ext>
            </a:extLst>
          </p:cNvPr>
          <p:cNvSpPr>
            <a:spLocks noGrp="1"/>
          </p:cNvSpPr>
          <p:nvPr>
            <p:ph type="sldNum" sz="quarter" idx="12"/>
          </p:nvPr>
        </p:nvSpPr>
        <p:spPr/>
        <p:txBody>
          <a:bodyPr/>
          <a:lstStyle/>
          <a:p>
            <a:fld id="{B2875660-D6A7-9D4E-9253-01DBB05CC4DD}" type="slidenum">
              <a:rPr lang="en-US" smtClean="0"/>
              <a:t>‹#›</a:t>
            </a:fld>
            <a:endParaRPr lang="en-US"/>
          </a:p>
        </p:txBody>
      </p:sp>
    </p:spTree>
    <p:extLst>
      <p:ext uri="{BB962C8B-B14F-4D97-AF65-F5344CB8AC3E}">
        <p14:creationId xmlns:p14="http://schemas.microsoft.com/office/powerpoint/2010/main" val="287814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D289-24A5-277E-3785-15C627B46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5B12F-4116-1F9C-DF3B-B67A808BB9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649359-FB71-C830-D7CA-098CDFBDA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7328A-0912-1C4B-5AAA-E29ED6AE056C}"/>
              </a:ext>
            </a:extLst>
          </p:cNvPr>
          <p:cNvSpPr>
            <a:spLocks noGrp="1"/>
          </p:cNvSpPr>
          <p:nvPr>
            <p:ph type="dt" sz="half" idx="10"/>
          </p:nvPr>
        </p:nvSpPr>
        <p:spPr/>
        <p:txBody>
          <a:bodyPr/>
          <a:lstStyle/>
          <a:p>
            <a:fld id="{5D1E41C4-EBB8-7044-8B8D-90F361547B38}" type="datetime1">
              <a:rPr lang="en-US" smtClean="0"/>
              <a:t>4/29/23</a:t>
            </a:fld>
            <a:endParaRPr lang="en-US"/>
          </a:p>
        </p:txBody>
      </p:sp>
      <p:sp>
        <p:nvSpPr>
          <p:cNvPr id="6" name="Footer Placeholder 5">
            <a:extLst>
              <a:ext uri="{FF2B5EF4-FFF2-40B4-BE49-F238E27FC236}">
                <a16:creationId xmlns:a16="http://schemas.microsoft.com/office/drawing/2014/main" id="{A90B43EB-0DE9-A632-B5FE-0A8280456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7030A-E800-EB43-F431-8B9ED6719B07}"/>
              </a:ext>
            </a:extLst>
          </p:cNvPr>
          <p:cNvSpPr>
            <a:spLocks noGrp="1"/>
          </p:cNvSpPr>
          <p:nvPr>
            <p:ph type="sldNum" sz="quarter" idx="12"/>
          </p:nvPr>
        </p:nvSpPr>
        <p:spPr/>
        <p:txBody>
          <a:bodyPr/>
          <a:lstStyle/>
          <a:p>
            <a:fld id="{B2875660-D6A7-9D4E-9253-01DBB05CC4DD}" type="slidenum">
              <a:rPr lang="en-US" smtClean="0"/>
              <a:t>‹#›</a:t>
            </a:fld>
            <a:endParaRPr lang="en-US"/>
          </a:p>
        </p:txBody>
      </p:sp>
    </p:spTree>
    <p:extLst>
      <p:ext uri="{BB962C8B-B14F-4D97-AF65-F5344CB8AC3E}">
        <p14:creationId xmlns:p14="http://schemas.microsoft.com/office/powerpoint/2010/main" val="3957809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80A9B-373E-A831-FF4D-594269DFF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4CB7FD-757A-AA77-D94D-F5BD9A5A4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0796E-F109-F74B-D3B4-F5F034EDB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30973-7E3E-2E46-AD30-2E9802DC9EA0}" type="datetime1">
              <a:rPr lang="en-US" smtClean="0"/>
              <a:t>4/29/23</a:t>
            </a:fld>
            <a:endParaRPr lang="en-US"/>
          </a:p>
        </p:txBody>
      </p:sp>
      <p:sp>
        <p:nvSpPr>
          <p:cNvPr id="5" name="Footer Placeholder 4">
            <a:extLst>
              <a:ext uri="{FF2B5EF4-FFF2-40B4-BE49-F238E27FC236}">
                <a16:creationId xmlns:a16="http://schemas.microsoft.com/office/drawing/2014/main" id="{6852A7C6-C76F-D134-D7BC-B62C1FDDC1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CAB6BB-FA63-EF76-FB22-F0931092FF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75660-D6A7-9D4E-9253-01DBB05CC4DD}" type="slidenum">
              <a:rPr lang="en-US" smtClean="0"/>
              <a:t>‹#›</a:t>
            </a:fld>
            <a:endParaRPr lang="en-US"/>
          </a:p>
        </p:txBody>
      </p:sp>
    </p:spTree>
    <p:extLst>
      <p:ext uri="{BB962C8B-B14F-4D97-AF65-F5344CB8AC3E}">
        <p14:creationId xmlns:p14="http://schemas.microsoft.com/office/powerpoint/2010/main" val="3801749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wdr.org/master-knowledge-base/effective-population-siz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9964-250B-3C58-D138-A29AB3152DB3}"/>
              </a:ext>
            </a:extLst>
          </p:cNvPr>
          <p:cNvSpPr>
            <a:spLocks noGrp="1"/>
          </p:cNvSpPr>
          <p:nvPr>
            <p:ph type="ctrTitle"/>
          </p:nvPr>
        </p:nvSpPr>
        <p:spPr/>
        <p:txBody>
          <a:bodyPr>
            <a:normAutofit fontScale="90000"/>
          </a:bodyPr>
          <a:lstStyle/>
          <a:p>
            <a:r>
              <a:rPr lang="en-US" dirty="0"/>
              <a:t>How to use estimated breeding values (EBVs) successfully </a:t>
            </a:r>
          </a:p>
        </p:txBody>
      </p:sp>
      <p:sp>
        <p:nvSpPr>
          <p:cNvPr id="3" name="Subtitle 2">
            <a:extLst>
              <a:ext uri="{FF2B5EF4-FFF2-40B4-BE49-F238E27FC236}">
                <a16:creationId xmlns:a16="http://schemas.microsoft.com/office/drawing/2014/main" id="{FD93D165-BBFC-A057-9AFE-7CFB7E9E4045}"/>
              </a:ext>
            </a:extLst>
          </p:cNvPr>
          <p:cNvSpPr>
            <a:spLocks noGrp="1"/>
          </p:cNvSpPr>
          <p:nvPr>
            <p:ph type="subTitle" idx="1"/>
          </p:nvPr>
        </p:nvSpPr>
        <p:spPr/>
        <p:txBody>
          <a:bodyPr>
            <a:normAutofit lnSpcReduction="10000"/>
          </a:bodyPr>
          <a:lstStyle/>
          <a:p>
            <a:endParaRPr lang="en-US" dirty="0"/>
          </a:p>
          <a:p>
            <a:r>
              <a:rPr lang="en-US" dirty="0"/>
              <a:t>Madeline Zimmermann, M.S.</a:t>
            </a:r>
          </a:p>
          <a:p>
            <a:endParaRPr lang="en-US" dirty="0"/>
          </a:p>
          <a:p>
            <a:r>
              <a:rPr lang="en-US" dirty="0"/>
              <a:t>2023 Breeders Workshop</a:t>
            </a:r>
          </a:p>
        </p:txBody>
      </p:sp>
    </p:spTree>
    <p:extLst>
      <p:ext uri="{BB962C8B-B14F-4D97-AF65-F5344CB8AC3E}">
        <p14:creationId xmlns:p14="http://schemas.microsoft.com/office/powerpoint/2010/main" val="35244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BD9E1-81FB-B020-4642-B5D66A77AF72}"/>
              </a:ext>
            </a:extLst>
          </p:cNvPr>
          <p:cNvSpPr>
            <a:spLocks noGrp="1"/>
          </p:cNvSpPr>
          <p:nvPr>
            <p:ph idx="1"/>
          </p:nvPr>
        </p:nvSpPr>
        <p:spPr>
          <a:xfrm>
            <a:off x="1475197" y="6320569"/>
            <a:ext cx="6292065" cy="537431"/>
          </a:xfrm>
        </p:spPr>
        <p:txBody>
          <a:bodyPr/>
          <a:lstStyle/>
          <a:p>
            <a:pPr marL="0" indent="0">
              <a:buNone/>
            </a:pPr>
            <a:r>
              <a:rPr lang="en-US" sz="1600" dirty="0">
                <a:hlinkClick r:id="rId3"/>
              </a:rPr>
              <a:t>https://www.iwdr.org/master-knowledge-base/effective-population-size/</a:t>
            </a:r>
            <a:endParaRPr lang="en-US" sz="1600" dirty="0"/>
          </a:p>
          <a:p>
            <a:pPr marL="0" indent="0">
              <a:buNone/>
            </a:pPr>
            <a:endParaRPr lang="en-US" dirty="0"/>
          </a:p>
        </p:txBody>
      </p:sp>
      <p:pic>
        <p:nvPicPr>
          <p:cNvPr id="5" name="Picture 4" descr="Chart, diagram&#10;&#10;Description automatically generated">
            <a:extLst>
              <a:ext uri="{FF2B5EF4-FFF2-40B4-BE49-F238E27FC236}">
                <a16:creationId xmlns:a16="http://schemas.microsoft.com/office/drawing/2014/main" id="{0EFF0239-84E9-BE46-0224-9912439C3A19}"/>
              </a:ext>
            </a:extLst>
          </p:cNvPr>
          <p:cNvPicPr>
            <a:picLocks noChangeAspect="1"/>
          </p:cNvPicPr>
          <p:nvPr/>
        </p:nvPicPr>
        <p:blipFill>
          <a:blip r:embed="rId4"/>
          <a:stretch>
            <a:fillRect/>
          </a:stretch>
        </p:blipFill>
        <p:spPr>
          <a:xfrm>
            <a:off x="676263" y="229257"/>
            <a:ext cx="11434222" cy="6017430"/>
          </a:xfrm>
          <a:prstGeom prst="rect">
            <a:avLst/>
          </a:prstGeom>
        </p:spPr>
      </p:pic>
      <p:sp>
        <p:nvSpPr>
          <p:cNvPr id="8" name="TextBox 7">
            <a:extLst>
              <a:ext uri="{FF2B5EF4-FFF2-40B4-BE49-F238E27FC236}">
                <a16:creationId xmlns:a16="http://schemas.microsoft.com/office/drawing/2014/main" id="{4E8A959E-02D3-0E16-5711-A8C03FEE1E03}"/>
              </a:ext>
            </a:extLst>
          </p:cNvPr>
          <p:cNvSpPr txBox="1"/>
          <p:nvPr/>
        </p:nvSpPr>
        <p:spPr>
          <a:xfrm>
            <a:off x="369868" y="611313"/>
            <a:ext cx="3457853"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t>Limit each stud’s number of </a:t>
            </a:r>
            <a:r>
              <a:rPr lang="en-US" sz="1600" b="1" dirty="0" err="1"/>
              <a:t>matings</a:t>
            </a:r>
            <a:r>
              <a:rPr lang="en-US" sz="1600" b="1" dirty="0"/>
              <a:t> </a:t>
            </a:r>
            <a:r>
              <a:rPr lang="en-US" sz="1600" dirty="0"/>
              <a:t>– </a:t>
            </a:r>
            <a:r>
              <a:rPr lang="en-US" sz="1600" dirty="0">
                <a:solidFill>
                  <a:schemeClr val="tx1"/>
                </a:solidFill>
              </a:rPr>
              <a:t>within own colony </a:t>
            </a:r>
            <a:r>
              <a:rPr lang="en-US" sz="1600" dirty="0">
                <a:solidFill>
                  <a:srgbClr val="FF0000"/>
                </a:solidFill>
              </a:rPr>
              <a:t>AND among population where he is shared.</a:t>
            </a:r>
          </a:p>
          <a:p>
            <a:endParaRPr lang="en-US" sz="1600" dirty="0"/>
          </a:p>
          <a:p>
            <a:r>
              <a:rPr lang="en-US" sz="1600" b="1" dirty="0"/>
              <a:t>Limit depends on effective population size. </a:t>
            </a:r>
          </a:p>
          <a:p>
            <a:pPr marL="285750" indent="-285750">
              <a:buFont typeface="Arial" panose="020B0604020202020204" pitchFamily="34" charset="0"/>
              <a:buChar char="•"/>
            </a:pPr>
            <a:r>
              <a:rPr lang="en-US" sz="1600" dirty="0"/>
              <a:t>Ideally want ≥20</a:t>
            </a:r>
          </a:p>
          <a:p>
            <a:pPr marL="285750" indent="-285750">
              <a:buFont typeface="Arial" panose="020B0604020202020204" pitchFamily="34" charset="0"/>
              <a:buChar char="•"/>
            </a:pPr>
            <a:r>
              <a:rPr lang="en-US" sz="1600" dirty="0"/>
              <a:t>Considers how many breeders contribute to the last year of production, or several years if small colony</a:t>
            </a:r>
          </a:p>
          <a:p>
            <a:pPr marL="285750" indent="-285750">
              <a:buFont typeface="Arial" panose="020B0604020202020204" pitchFamily="34" charset="0"/>
              <a:buChar char="•"/>
            </a:pPr>
            <a:r>
              <a:rPr lang="en-US" sz="1600" dirty="0"/>
              <a:t>Bolstered by saving semen on studs not actively saved and/or collaborating with organizations of similar quality &amp; goals</a:t>
            </a:r>
          </a:p>
          <a:p>
            <a:endParaRPr lang="en-US" sz="1600" dirty="0"/>
          </a:p>
          <a:p>
            <a:r>
              <a:rPr lang="en-US" sz="1600" b="1" dirty="0"/>
              <a:t>Downloadable chart can help you calculate effective population size.</a:t>
            </a:r>
          </a:p>
        </p:txBody>
      </p:sp>
      <p:sp>
        <p:nvSpPr>
          <p:cNvPr id="2" name="Slide Number Placeholder 1">
            <a:extLst>
              <a:ext uri="{FF2B5EF4-FFF2-40B4-BE49-F238E27FC236}">
                <a16:creationId xmlns:a16="http://schemas.microsoft.com/office/drawing/2014/main" id="{94D171AD-6DDB-D782-B3DA-29123F107510}"/>
              </a:ext>
            </a:extLst>
          </p:cNvPr>
          <p:cNvSpPr>
            <a:spLocks noGrp="1"/>
          </p:cNvSpPr>
          <p:nvPr>
            <p:ph type="sldNum" sz="quarter" idx="12"/>
          </p:nvPr>
        </p:nvSpPr>
        <p:spPr/>
        <p:txBody>
          <a:bodyPr/>
          <a:lstStyle/>
          <a:p>
            <a:fld id="{B2875660-D6A7-9D4E-9253-01DBB05CC4DD}" type="slidenum">
              <a:rPr lang="en-US" smtClean="0"/>
              <a:t>10</a:t>
            </a:fld>
            <a:endParaRPr lang="en-US"/>
          </a:p>
        </p:txBody>
      </p:sp>
    </p:spTree>
    <p:extLst>
      <p:ext uri="{BB962C8B-B14F-4D97-AF65-F5344CB8AC3E}">
        <p14:creationId xmlns:p14="http://schemas.microsoft.com/office/powerpoint/2010/main" val="130693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3C369-3386-6D18-9724-CF581D884ADE}"/>
              </a:ext>
            </a:extLst>
          </p:cNvPr>
          <p:cNvSpPr>
            <a:spLocks noGrp="1"/>
          </p:cNvSpPr>
          <p:nvPr>
            <p:ph type="title"/>
          </p:nvPr>
        </p:nvSpPr>
        <p:spPr>
          <a:xfrm>
            <a:off x="831850" y="1709738"/>
            <a:ext cx="4622652" cy="2852737"/>
          </a:xfrm>
        </p:spPr>
        <p:txBody>
          <a:bodyPr anchor="ctr">
            <a:normAutofit/>
          </a:bodyPr>
          <a:lstStyle/>
          <a:p>
            <a:r>
              <a:rPr lang="en-US" dirty="0"/>
              <a:t>Who to retire and when?</a:t>
            </a:r>
          </a:p>
        </p:txBody>
      </p:sp>
      <p:sp>
        <p:nvSpPr>
          <p:cNvPr id="6" name="Text Placeholder 5">
            <a:extLst>
              <a:ext uri="{FF2B5EF4-FFF2-40B4-BE49-F238E27FC236}">
                <a16:creationId xmlns:a16="http://schemas.microsoft.com/office/drawing/2014/main" id="{38E069B7-9ADB-AF2A-CB88-5704442CF7A3}"/>
              </a:ext>
            </a:extLst>
          </p:cNvPr>
          <p:cNvSpPr>
            <a:spLocks noGrp="1"/>
          </p:cNvSpPr>
          <p:nvPr>
            <p:ph type="body" idx="1"/>
          </p:nvPr>
        </p:nvSpPr>
        <p:spPr>
          <a:xfrm>
            <a:off x="831850" y="4589463"/>
            <a:ext cx="4622652" cy="1500187"/>
          </a:xfrm>
        </p:spPr>
        <p:txBody>
          <a:bodyPr/>
          <a:lstStyle/>
          <a:p>
            <a:r>
              <a:rPr lang="en-US" dirty="0"/>
              <a:t> </a:t>
            </a:r>
          </a:p>
        </p:txBody>
      </p:sp>
      <p:sp>
        <p:nvSpPr>
          <p:cNvPr id="5" name="Slide Number Placeholder 4">
            <a:extLst>
              <a:ext uri="{FF2B5EF4-FFF2-40B4-BE49-F238E27FC236}">
                <a16:creationId xmlns:a16="http://schemas.microsoft.com/office/drawing/2014/main" id="{15E976EF-CD94-8354-5AEF-C3F0E296802C}"/>
              </a:ext>
            </a:extLst>
          </p:cNvPr>
          <p:cNvSpPr>
            <a:spLocks noGrp="1"/>
          </p:cNvSpPr>
          <p:nvPr>
            <p:ph type="sldNum" sz="quarter" idx="12"/>
          </p:nvPr>
        </p:nvSpPr>
        <p:spPr/>
        <p:txBody>
          <a:bodyPr/>
          <a:lstStyle/>
          <a:p>
            <a:fld id="{B2875660-D6A7-9D4E-9253-01DBB05CC4DD}" type="slidenum">
              <a:rPr lang="en-US" smtClean="0"/>
              <a:t>11</a:t>
            </a:fld>
            <a:endParaRPr lang="en-US"/>
          </a:p>
        </p:txBody>
      </p:sp>
      <p:pic>
        <p:nvPicPr>
          <p:cNvPr id="2" name="Content Placeholder 5" descr="Two black and tan German Shepherds lay together on an office floor. The one slightly closer to the camera has a bit more gray fur, showing advancing age.">
            <a:extLst>
              <a:ext uri="{FF2B5EF4-FFF2-40B4-BE49-F238E27FC236}">
                <a16:creationId xmlns:a16="http://schemas.microsoft.com/office/drawing/2014/main" id="{7FBE61CA-3D63-BF5A-2345-D243D92F76F5}"/>
              </a:ext>
            </a:extLst>
          </p:cNvPr>
          <p:cNvPicPr>
            <a:picLocks noChangeAspect="1"/>
          </p:cNvPicPr>
          <p:nvPr/>
        </p:nvPicPr>
        <p:blipFill rotWithShape="1">
          <a:blip r:embed="rId2">
            <a:extLst>
              <a:ext uri="{28A0092B-C50C-407E-A947-70E740481C1C}">
                <a14:useLocalDpi xmlns:a14="http://schemas.microsoft.com/office/drawing/2010/main" val="0"/>
              </a:ext>
            </a:extLst>
          </a:blip>
          <a:srcRect t="11652" b="10724"/>
          <a:stretch/>
        </p:blipFill>
        <p:spPr>
          <a:xfrm>
            <a:off x="7337110" y="983617"/>
            <a:ext cx="3544078" cy="4890765"/>
          </a:xfrm>
          <a:prstGeom prst="rect">
            <a:avLst/>
          </a:prstGeom>
        </p:spPr>
      </p:pic>
      <p:sp>
        <p:nvSpPr>
          <p:cNvPr id="3" name="TextBox 2">
            <a:extLst>
              <a:ext uri="{FF2B5EF4-FFF2-40B4-BE49-F238E27FC236}">
                <a16:creationId xmlns:a16="http://schemas.microsoft.com/office/drawing/2014/main" id="{7D235DB3-E16A-D42C-130B-E91BB08DF21F}"/>
              </a:ext>
            </a:extLst>
          </p:cNvPr>
          <p:cNvSpPr txBox="1"/>
          <p:nvPr/>
        </p:nvSpPr>
        <p:spPr>
          <a:xfrm>
            <a:off x="6132034" y="5951150"/>
            <a:ext cx="5954229" cy="276999"/>
          </a:xfrm>
          <a:prstGeom prst="rect">
            <a:avLst/>
          </a:prstGeom>
          <a:noFill/>
        </p:spPr>
        <p:txBody>
          <a:bodyPr wrap="square" rtlCol="0">
            <a:spAutoFit/>
          </a:bodyPr>
          <a:lstStyle/>
          <a:p>
            <a:pPr algn="ctr"/>
            <a:r>
              <a:rPr lang="en-US" sz="1200" i="1" dirty="0">
                <a:solidFill>
                  <a:schemeClr val="bg1">
                    <a:lumMod val="50000"/>
                  </a:schemeClr>
                </a:solidFill>
              </a:rPr>
              <a:t>A retired stud and his great-granddaughter, now also retired.</a:t>
            </a:r>
          </a:p>
        </p:txBody>
      </p:sp>
    </p:spTree>
    <p:extLst>
      <p:ext uri="{BB962C8B-B14F-4D97-AF65-F5344CB8AC3E}">
        <p14:creationId xmlns:p14="http://schemas.microsoft.com/office/powerpoint/2010/main" val="352064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1B506A33-00D0-9F68-A8A0-CD001EC190F7}"/>
              </a:ext>
            </a:extLst>
          </p:cNvPr>
          <p:cNvPicPr>
            <a:picLocks noGrp="1" noChangeAspect="1"/>
          </p:cNvPicPr>
          <p:nvPr>
            <p:ph idx="1"/>
          </p:nvPr>
        </p:nvPicPr>
        <p:blipFill rotWithShape="1">
          <a:blip r:embed="rId3"/>
          <a:srcRect r="54262"/>
          <a:stretch/>
        </p:blipFill>
        <p:spPr>
          <a:xfrm>
            <a:off x="0" y="0"/>
            <a:ext cx="6883685" cy="6858000"/>
          </a:xfrm>
        </p:spPr>
      </p:pic>
      <p:sp>
        <p:nvSpPr>
          <p:cNvPr id="7" name="Left Arrow 6">
            <a:extLst>
              <a:ext uri="{FF2B5EF4-FFF2-40B4-BE49-F238E27FC236}">
                <a16:creationId xmlns:a16="http://schemas.microsoft.com/office/drawing/2014/main" id="{511D004C-5576-2909-5929-86EA6DDE5AAB}"/>
              </a:ext>
            </a:extLst>
          </p:cNvPr>
          <p:cNvSpPr/>
          <p:nvPr/>
        </p:nvSpPr>
        <p:spPr>
          <a:xfrm>
            <a:off x="4335693" y="325858"/>
            <a:ext cx="1647291" cy="45206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Reached limit</a:t>
            </a:r>
          </a:p>
        </p:txBody>
      </p:sp>
      <p:sp>
        <p:nvSpPr>
          <p:cNvPr id="9" name="Right Arrow 8">
            <a:extLst>
              <a:ext uri="{FF2B5EF4-FFF2-40B4-BE49-F238E27FC236}">
                <a16:creationId xmlns:a16="http://schemas.microsoft.com/office/drawing/2014/main" id="{F2D1F41F-B2E1-71D8-BA74-A88463B2A27E}"/>
              </a:ext>
            </a:extLst>
          </p:cNvPr>
          <p:cNvSpPr/>
          <p:nvPr/>
        </p:nvSpPr>
        <p:spPr>
          <a:xfrm rot="21265535">
            <a:off x="4551451" y="2065106"/>
            <a:ext cx="1626742" cy="5342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index</a:t>
            </a:r>
          </a:p>
        </p:txBody>
      </p:sp>
      <p:sp>
        <p:nvSpPr>
          <p:cNvPr id="12" name="Left Arrow 11">
            <a:extLst>
              <a:ext uri="{FF2B5EF4-FFF2-40B4-BE49-F238E27FC236}">
                <a16:creationId xmlns:a16="http://schemas.microsoft.com/office/drawing/2014/main" id="{EA6FD52F-68B5-2729-1C77-0F3AFFBC79FD}"/>
              </a:ext>
            </a:extLst>
          </p:cNvPr>
          <p:cNvSpPr/>
          <p:nvPr/>
        </p:nvSpPr>
        <p:spPr>
          <a:xfrm>
            <a:off x="4028323" y="3886547"/>
            <a:ext cx="2680702" cy="68975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Produced metatarsal fistula</a:t>
            </a:r>
          </a:p>
        </p:txBody>
      </p:sp>
      <p:sp>
        <p:nvSpPr>
          <p:cNvPr id="13" name="Right Arrow 12">
            <a:extLst>
              <a:ext uri="{FF2B5EF4-FFF2-40B4-BE49-F238E27FC236}">
                <a16:creationId xmlns:a16="http://schemas.microsoft.com/office/drawing/2014/main" id="{31579D77-50FB-2952-7348-DA0D2369A3AD}"/>
              </a:ext>
            </a:extLst>
          </p:cNvPr>
          <p:cNvSpPr/>
          <p:nvPr/>
        </p:nvSpPr>
        <p:spPr>
          <a:xfrm rot="21265535">
            <a:off x="4503504" y="6245998"/>
            <a:ext cx="1626742" cy="5342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index</a:t>
            </a:r>
          </a:p>
        </p:txBody>
      </p:sp>
      <p:sp>
        <p:nvSpPr>
          <p:cNvPr id="14" name="Rectangle 13">
            <a:extLst>
              <a:ext uri="{FF2B5EF4-FFF2-40B4-BE49-F238E27FC236}">
                <a16:creationId xmlns:a16="http://schemas.microsoft.com/office/drawing/2014/main" id="{2A4686ED-A8ED-5727-692F-0BB3DD2A70FF}"/>
              </a:ext>
            </a:extLst>
          </p:cNvPr>
          <p:cNvSpPr/>
          <p:nvPr/>
        </p:nvSpPr>
        <p:spPr>
          <a:xfrm>
            <a:off x="0" y="1935989"/>
            <a:ext cx="657546" cy="39624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02DCA5-8550-FC22-AD90-559C01959A8C}"/>
              </a:ext>
            </a:extLst>
          </p:cNvPr>
          <p:cNvSpPr/>
          <p:nvPr/>
        </p:nvSpPr>
        <p:spPr>
          <a:xfrm>
            <a:off x="2825393" y="5047347"/>
            <a:ext cx="542818" cy="43905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ED1C1B-ACDB-E10A-1613-05A87C8EA7E2}"/>
              </a:ext>
            </a:extLst>
          </p:cNvPr>
          <p:cNvSpPr/>
          <p:nvPr/>
        </p:nvSpPr>
        <p:spPr>
          <a:xfrm>
            <a:off x="2821968" y="5952673"/>
            <a:ext cx="542818" cy="57141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02A673-320F-D5A5-59C3-B6CA3ED2CBC6}"/>
              </a:ext>
            </a:extLst>
          </p:cNvPr>
          <p:cNvSpPr/>
          <p:nvPr/>
        </p:nvSpPr>
        <p:spPr>
          <a:xfrm>
            <a:off x="2835666" y="1364572"/>
            <a:ext cx="542818" cy="57141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AD5D79D-A75C-7BB6-F06E-CB11722F15AE}"/>
              </a:ext>
            </a:extLst>
          </p:cNvPr>
          <p:cNvSpPr txBox="1"/>
          <p:nvPr/>
        </p:nvSpPr>
        <p:spPr>
          <a:xfrm>
            <a:off x="7268964" y="490511"/>
            <a:ext cx="454885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Limit progeny from each stud.</a:t>
            </a:r>
          </a:p>
          <a:p>
            <a:pPr marL="742950" lvl="1" indent="-285750">
              <a:buFont typeface="Arial" panose="020B0604020202020204" pitchFamily="34" charset="0"/>
              <a:buChar char="•"/>
            </a:pPr>
            <a:r>
              <a:rPr lang="en-US" dirty="0"/>
              <a:t>Know how many you need to replace in next quarter.</a:t>
            </a:r>
          </a:p>
          <a:p>
            <a:pPr marL="742950" lvl="1" indent="-285750">
              <a:buFont typeface="Arial" panose="020B0604020202020204" pitchFamily="34" charset="0"/>
              <a:buChar char="•"/>
            </a:pPr>
            <a:r>
              <a:rPr lang="en-US" dirty="0"/>
              <a:t>Screen 3x as many, look for males with index higher than these.</a:t>
            </a:r>
          </a:p>
        </p:txBody>
      </p:sp>
      <p:grpSp>
        <p:nvGrpSpPr>
          <p:cNvPr id="6" name="Group 5">
            <a:extLst>
              <a:ext uri="{FF2B5EF4-FFF2-40B4-BE49-F238E27FC236}">
                <a16:creationId xmlns:a16="http://schemas.microsoft.com/office/drawing/2014/main" id="{BDBD1452-F072-A881-F1FC-F979C185166E}"/>
              </a:ext>
            </a:extLst>
          </p:cNvPr>
          <p:cNvGrpSpPr/>
          <p:nvPr/>
        </p:nvGrpSpPr>
        <p:grpSpPr>
          <a:xfrm>
            <a:off x="7268964" y="2174874"/>
            <a:ext cx="4548852" cy="2884692"/>
            <a:chOff x="7268964" y="1972852"/>
            <a:chExt cx="4548852" cy="2884692"/>
          </a:xfrm>
        </p:grpSpPr>
        <p:sp>
          <p:nvSpPr>
            <p:cNvPr id="4" name="TextBox 3">
              <a:extLst>
                <a:ext uri="{FF2B5EF4-FFF2-40B4-BE49-F238E27FC236}">
                  <a16:creationId xmlns:a16="http://schemas.microsoft.com/office/drawing/2014/main" id="{D7940FB0-4FAE-9199-67F0-0AD63F4BE524}"/>
                </a:ext>
              </a:extLst>
            </p:cNvPr>
            <p:cNvSpPr txBox="1"/>
            <p:nvPr/>
          </p:nvSpPr>
          <p:spPr>
            <a:xfrm>
              <a:off x="7268964" y="1972852"/>
              <a:ext cx="454885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Some males are problematic due to own health, very low index, or other factors not in index: then replace with genetically better dog before reaching limit UNLESS offering something like diversity.</a:t>
              </a:r>
            </a:p>
          </p:txBody>
        </p:sp>
        <p:sp>
          <p:nvSpPr>
            <p:cNvPr id="8" name="TextBox 7">
              <a:extLst>
                <a:ext uri="{FF2B5EF4-FFF2-40B4-BE49-F238E27FC236}">
                  <a16:creationId xmlns:a16="http://schemas.microsoft.com/office/drawing/2014/main" id="{1582E40A-3A09-2BB7-A5BE-154EC0B28015}"/>
                </a:ext>
              </a:extLst>
            </p:cNvPr>
            <p:cNvSpPr txBox="1"/>
            <p:nvPr/>
          </p:nvSpPr>
          <p:spPr>
            <a:xfrm>
              <a:off x="7268964" y="3657215"/>
              <a:ext cx="454885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Better to use strong, single-use or FS mating with stud going to/in Training than continue using very poorly ranked active stud.</a:t>
              </a:r>
            </a:p>
          </p:txBody>
        </p:sp>
      </p:grpSp>
      <p:sp>
        <p:nvSpPr>
          <p:cNvPr id="10" name="TextBox 9">
            <a:extLst>
              <a:ext uri="{FF2B5EF4-FFF2-40B4-BE49-F238E27FC236}">
                <a16:creationId xmlns:a16="http://schemas.microsoft.com/office/drawing/2014/main" id="{02F4B1FB-08C1-50E1-D6E1-92875E18A6FB}"/>
              </a:ext>
            </a:extLst>
          </p:cNvPr>
          <p:cNvSpPr txBox="1"/>
          <p:nvPr/>
        </p:nvSpPr>
        <p:spPr>
          <a:xfrm>
            <a:off x="7268965" y="5266601"/>
            <a:ext cx="4548852" cy="923330"/>
          </a:xfrm>
          <a:prstGeom prst="rect">
            <a:avLst/>
          </a:prstGeom>
          <a:noFill/>
        </p:spPr>
        <p:txBody>
          <a:bodyPr wrap="square" rtlCol="0">
            <a:spAutoFit/>
          </a:bodyPr>
          <a:lstStyle/>
          <a:p>
            <a:pPr marL="285750" indent="-285750">
              <a:buFont typeface="Arial" panose="020B0604020202020204" pitchFamily="34" charset="0"/>
              <a:buChar char="•"/>
            </a:pPr>
            <a:r>
              <a:rPr lang="en-US" dirty="0"/>
              <a:t>Also consider fertility: semen quality, conception rate. (IWDR provides via Breed Stock records)</a:t>
            </a:r>
          </a:p>
        </p:txBody>
      </p:sp>
      <p:sp>
        <p:nvSpPr>
          <p:cNvPr id="11" name="TextBox 10">
            <a:extLst>
              <a:ext uri="{FF2B5EF4-FFF2-40B4-BE49-F238E27FC236}">
                <a16:creationId xmlns:a16="http://schemas.microsoft.com/office/drawing/2014/main" id="{AECC34A1-05D4-F72B-C542-BAAA05E7CD1D}"/>
              </a:ext>
            </a:extLst>
          </p:cNvPr>
          <p:cNvSpPr txBox="1"/>
          <p:nvPr/>
        </p:nvSpPr>
        <p:spPr>
          <a:xfrm>
            <a:off x="7268964" y="6402201"/>
            <a:ext cx="4548852" cy="369332"/>
          </a:xfrm>
          <a:prstGeom prst="rect">
            <a:avLst/>
          </a:prstGeom>
          <a:noFill/>
        </p:spPr>
        <p:txBody>
          <a:bodyPr wrap="square" rtlCol="0">
            <a:spAutoFit/>
          </a:bodyPr>
          <a:lstStyle/>
          <a:p>
            <a:pPr marL="285750" indent="-285750">
              <a:buFont typeface="Arial" panose="020B0604020202020204" pitchFamily="34" charset="0"/>
              <a:buChar char="•"/>
            </a:pPr>
            <a:r>
              <a:rPr lang="en-US" dirty="0"/>
              <a:t>Same concepts apply to broods.</a:t>
            </a:r>
          </a:p>
        </p:txBody>
      </p:sp>
      <p:sp>
        <p:nvSpPr>
          <p:cNvPr id="19" name="Rectangle 18">
            <a:extLst>
              <a:ext uri="{FF2B5EF4-FFF2-40B4-BE49-F238E27FC236}">
                <a16:creationId xmlns:a16="http://schemas.microsoft.com/office/drawing/2014/main" id="{1DB61ED6-2056-1F67-339E-9E58FEE0303C}"/>
              </a:ext>
            </a:extLst>
          </p:cNvPr>
          <p:cNvSpPr/>
          <p:nvPr/>
        </p:nvSpPr>
        <p:spPr>
          <a:xfrm>
            <a:off x="6200295" y="1935988"/>
            <a:ext cx="657546" cy="39624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09FF3F7-E009-4AFB-8B1B-48F00FD96F22}"/>
              </a:ext>
            </a:extLst>
          </p:cNvPr>
          <p:cNvSpPr/>
          <p:nvPr/>
        </p:nvSpPr>
        <p:spPr>
          <a:xfrm>
            <a:off x="6226139" y="4976028"/>
            <a:ext cx="657546" cy="39624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548;p17">
            <a:extLst>
              <a:ext uri="{FF2B5EF4-FFF2-40B4-BE49-F238E27FC236}">
                <a16:creationId xmlns:a16="http://schemas.microsoft.com/office/drawing/2014/main" id="{0139A0CC-AFC4-1F51-5524-4DBA9375BD6F}"/>
              </a:ext>
            </a:extLst>
          </p:cNvPr>
          <p:cNvPicPr preferRelativeResize="0"/>
          <p:nvPr/>
        </p:nvPicPr>
        <p:blipFill rotWithShape="1">
          <a:blip r:embed="rId4">
            <a:alphaModFix/>
          </a:blip>
          <a:srcRect/>
          <a:stretch/>
        </p:blipFill>
        <p:spPr>
          <a:xfrm>
            <a:off x="10919090" y="27278"/>
            <a:ext cx="1177217" cy="602939"/>
          </a:xfrm>
          <a:prstGeom prst="rect">
            <a:avLst/>
          </a:prstGeom>
          <a:noFill/>
          <a:ln>
            <a:noFill/>
          </a:ln>
        </p:spPr>
      </p:pic>
      <p:sp>
        <p:nvSpPr>
          <p:cNvPr id="18" name="Slide Number Placeholder 17">
            <a:extLst>
              <a:ext uri="{FF2B5EF4-FFF2-40B4-BE49-F238E27FC236}">
                <a16:creationId xmlns:a16="http://schemas.microsoft.com/office/drawing/2014/main" id="{CA764751-9475-BCBF-E04B-5F541BEA3CE9}"/>
              </a:ext>
            </a:extLst>
          </p:cNvPr>
          <p:cNvSpPr>
            <a:spLocks noGrp="1"/>
          </p:cNvSpPr>
          <p:nvPr>
            <p:ph type="sldNum" sz="quarter" idx="12"/>
          </p:nvPr>
        </p:nvSpPr>
        <p:spPr/>
        <p:txBody>
          <a:bodyPr/>
          <a:lstStyle/>
          <a:p>
            <a:fld id="{B2875660-D6A7-9D4E-9253-01DBB05CC4DD}" type="slidenum">
              <a:rPr lang="en-US" smtClean="0"/>
              <a:t>12</a:t>
            </a:fld>
            <a:endParaRPr lang="en-US"/>
          </a:p>
        </p:txBody>
      </p:sp>
    </p:spTree>
    <p:extLst>
      <p:ext uri="{BB962C8B-B14F-4D97-AF65-F5344CB8AC3E}">
        <p14:creationId xmlns:p14="http://schemas.microsoft.com/office/powerpoint/2010/main" val="349017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P spid="14" grpId="0" animBg="1"/>
      <p:bldP spid="15" grpId="0" animBg="1"/>
      <p:bldP spid="16" grpId="0" animBg="1"/>
      <p:bldP spid="17" grpId="0" animBg="1"/>
      <p:bldP spid="2" grpId="0"/>
      <p:bldP spid="10" grpId="0"/>
      <p:bldP spid="11" grpId="0"/>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6A2A-98C9-33B4-903C-894A81AF3D7F}"/>
              </a:ext>
            </a:extLst>
          </p:cNvPr>
          <p:cNvSpPr>
            <a:spLocks noGrp="1"/>
          </p:cNvSpPr>
          <p:nvPr>
            <p:ph type="title"/>
          </p:nvPr>
        </p:nvSpPr>
        <p:spPr>
          <a:xfrm>
            <a:off x="838200" y="0"/>
            <a:ext cx="10515600" cy="1325563"/>
          </a:xfrm>
        </p:spPr>
        <p:txBody>
          <a:bodyPr/>
          <a:lstStyle/>
          <a:p>
            <a:r>
              <a:rPr lang="en-US" dirty="0"/>
              <a:t>Summary</a:t>
            </a:r>
          </a:p>
        </p:txBody>
      </p:sp>
      <p:sp>
        <p:nvSpPr>
          <p:cNvPr id="7" name="TextBox 6">
            <a:extLst>
              <a:ext uri="{FF2B5EF4-FFF2-40B4-BE49-F238E27FC236}">
                <a16:creationId xmlns:a16="http://schemas.microsoft.com/office/drawing/2014/main" id="{0F882CD1-41E1-220E-F449-305104A2F0BA}"/>
              </a:ext>
            </a:extLst>
          </p:cNvPr>
          <p:cNvSpPr txBox="1"/>
          <p:nvPr/>
        </p:nvSpPr>
        <p:spPr>
          <a:xfrm>
            <a:off x="838200" y="1140897"/>
            <a:ext cx="3310359" cy="5047536"/>
          </a:xfrm>
          <a:prstGeom prst="rect">
            <a:avLst/>
          </a:prstGeom>
          <a:noFill/>
        </p:spPr>
        <p:txBody>
          <a:bodyPr wrap="square" rtlCol="0">
            <a:spAutoFit/>
          </a:bodyPr>
          <a:lstStyle/>
          <a:p>
            <a:pPr marL="342900" indent="-342900">
              <a:buAutoNum type="arabicPeriod"/>
            </a:pPr>
            <a:r>
              <a:rPr lang="en-US" b="1" dirty="0"/>
              <a:t>Identify genetically best candidates</a:t>
            </a:r>
          </a:p>
          <a:p>
            <a:endParaRPr lang="en-US" b="1" dirty="0"/>
          </a:p>
          <a:p>
            <a:pPr marL="285750" indent="-285750">
              <a:buFont typeface="Arial" panose="020B0604020202020204" pitchFamily="34" charset="0"/>
              <a:buChar char="•"/>
            </a:pPr>
            <a:r>
              <a:rPr lang="en-US" dirty="0"/>
              <a:t>Select highest index dogs representing a variety of families.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Screen 3x as many as needed for replacement breeders.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Team of experts performs screening, informs one</a:t>
            </a:r>
            <a:r>
              <a:rPr lang="en-US" b="1" dirty="0"/>
              <a:t> </a:t>
            </a:r>
            <a:r>
              <a:rPr lang="en-US" dirty="0"/>
              <a:t>decision maker.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No dog is perfect. Keep the best of what is available in the needed quantity &amp; continue using genetic principles to guide future improvement.</a:t>
            </a:r>
          </a:p>
        </p:txBody>
      </p:sp>
      <p:sp>
        <p:nvSpPr>
          <p:cNvPr id="8" name="TextBox 7">
            <a:extLst>
              <a:ext uri="{FF2B5EF4-FFF2-40B4-BE49-F238E27FC236}">
                <a16:creationId xmlns:a16="http://schemas.microsoft.com/office/drawing/2014/main" id="{3C073C78-42A8-7442-7DF7-100C3A989EB7}"/>
              </a:ext>
            </a:extLst>
          </p:cNvPr>
          <p:cNvSpPr txBox="1"/>
          <p:nvPr/>
        </p:nvSpPr>
        <p:spPr>
          <a:xfrm>
            <a:off x="4570070" y="1140897"/>
            <a:ext cx="3310359" cy="5262979"/>
          </a:xfrm>
          <a:prstGeom prst="rect">
            <a:avLst/>
          </a:prstGeom>
          <a:noFill/>
        </p:spPr>
        <p:txBody>
          <a:bodyPr wrap="square" rtlCol="0">
            <a:spAutoFit/>
          </a:bodyPr>
          <a:lstStyle/>
          <a:p>
            <a:r>
              <a:rPr lang="en-US" b="1" dirty="0"/>
              <a:t>2. Select genetically strong mates</a:t>
            </a:r>
          </a:p>
          <a:p>
            <a:endParaRPr lang="en-US" b="1" dirty="0"/>
          </a:p>
          <a:p>
            <a:pPr marL="285750" indent="-285750">
              <a:buFont typeface="Arial" panose="020B0604020202020204" pitchFamily="34" charset="0"/>
              <a:buChar char="•"/>
            </a:pPr>
            <a:r>
              <a:rPr lang="en-US" dirty="0"/>
              <a:t>Minimize inbreeding in each mating. Overall, keep inbreeding increase ≤2% per generation.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Don’t mate two carriers where genetic tests are available.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Don’t repeat same stud x brood combination.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Use studs equally.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Stud good where brood is not so good. (Make sure not all pairs are low x high EBV!)</a:t>
            </a:r>
          </a:p>
        </p:txBody>
      </p:sp>
      <p:sp>
        <p:nvSpPr>
          <p:cNvPr id="9" name="TextBox 8">
            <a:extLst>
              <a:ext uri="{FF2B5EF4-FFF2-40B4-BE49-F238E27FC236}">
                <a16:creationId xmlns:a16="http://schemas.microsoft.com/office/drawing/2014/main" id="{AB6D123F-DD6F-0158-E80C-8BB8394EDE44}"/>
              </a:ext>
            </a:extLst>
          </p:cNvPr>
          <p:cNvSpPr txBox="1"/>
          <p:nvPr/>
        </p:nvSpPr>
        <p:spPr>
          <a:xfrm>
            <a:off x="8301940" y="1130635"/>
            <a:ext cx="3310359" cy="5355312"/>
          </a:xfrm>
          <a:prstGeom prst="rect">
            <a:avLst/>
          </a:prstGeom>
          <a:noFill/>
        </p:spPr>
        <p:txBody>
          <a:bodyPr wrap="square" rtlCol="0">
            <a:spAutoFit/>
          </a:bodyPr>
          <a:lstStyle/>
          <a:p>
            <a:r>
              <a:rPr lang="en-US" b="1" dirty="0"/>
              <a:t>3. Determine how long they will be active breeders</a:t>
            </a:r>
          </a:p>
          <a:p>
            <a:endParaRPr lang="en-US" b="1" dirty="0"/>
          </a:p>
          <a:p>
            <a:pPr marL="285750" indent="-285750">
              <a:buFont typeface="Arial" panose="020B0604020202020204" pitchFamily="34" charset="0"/>
              <a:buChar char="•"/>
            </a:pPr>
            <a:r>
              <a:rPr lang="en-US" dirty="0"/>
              <a:t>Limit progeny from any one breeder, within own colony and elsewhere. (Consider effective population size.)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Replace problematic/weak dogs with genetically stronger dogs before limit is reached unless they offer something else significant like diversity.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Consider fertility (e.g. semen quality, conception rate).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Use frozen semen and/or collaboration to bolster population size/genetic merit.</a:t>
            </a:r>
          </a:p>
        </p:txBody>
      </p:sp>
      <p:sp>
        <p:nvSpPr>
          <p:cNvPr id="3" name="Slide Number Placeholder 2">
            <a:extLst>
              <a:ext uri="{FF2B5EF4-FFF2-40B4-BE49-F238E27FC236}">
                <a16:creationId xmlns:a16="http://schemas.microsoft.com/office/drawing/2014/main" id="{97DC6FD1-30B3-222F-3FE1-BDC1972ED0AB}"/>
              </a:ext>
            </a:extLst>
          </p:cNvPr>
          <p:cNvSpPr>
            <a:spLocks noGrp="1"/>
          </p:cNvSpPr>
          <p:nvPr>
            <p:ph type="sldNum" sz="quarter" idx="12"/>
          </p:nvPr>
        </p:nvSpPr>
        <p:spPr/>
        <p:txBody>
          <a:bodyPr/>
          <a:lstStyle/>
          <a:p>
            <a:fld id="{B2875660-D6A7-9D4E-9253-01DBB05CC4DD}" type="slidenum">
              <a:rPr lang="en-US" smtClean="0"/>
              <a:t>13</a:t>
            </a:fld>
            <a:endParaRPr lang="en-US"/>
          </a:p>
        </p:txBody>
      </p:sp>
    </p:spTree>
    <p:extLst>
      <p:ext uri="{BB962C8B-B14F-4D97-AF65-F5344CB8AC3E}">
        <p14:creationId xmlns:p14="http://schemas.microsoft.com/office/powerpoint/2010/main" val="393844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3C369-3386-6D18-9724-CF581D884ADE}"/>
              </a:ext>
            </a:extLst>
          </p:cNvPr>
          <p:cNvSpPr>
            <a:spLocks noGrp="1"/>
          </p:cNvSpPr>
          <p:nvPr>
            <p:ph type="title"/>
          </p:nvPr>
        </p:nvSpPr>
        <p:spPr>
          <a:xfrm>
            <a:off x="831850" y="1709738"/>
            <a:ext cx="4243584" cy="2852737"/>
          </a:xfrm>
        </p:spPr>
        <p:txBody>
          <a:bodyPr/>
          <a:lstStyle/>
          <a:p>
            <a:r>
              <a:rPr lang="en-US" dirty="0"/>
              <a:t>Questions?</a:t>
            </a:r>
          </a:p>
        </p:txBody>
      </p:sp>
      <p:pic>
        <p:nvPicPr>
          <p:cNvPr id="3" name="Picture 2">
            <a:extLst>
              <a:ext uri="{FF2B5EF4-FFF2-40B4-BE49-F238E27FC236}">
                <a16:creationId xmlns:a16="http://schemas.microsoft.com/office/drawing/2014/main" id="{8BCE3A4E-5C14-BF44-176F-CF8A80976E72}"/>
              </a:ext>
            </a:extLst>
          </p:cNvPr>
          <p:cNvPicPr>
            <a:picLocks noChangeAspect="1"/>
          </p:cNvPicPr>
          <p:nvPr/>
        </p:nvPicPr>
        <p:blipFill rotWithShape="1">
          <a:blip r:embed="rId2"/>
          <a:srcRect l="32381" t="31169" r="39353" b="34891"/>
          <a:stretch/>
        </p:blipFill>
        <p:spPr>
          <a:xfrm>
            <a:off x="6096000" y="2196107"/>
            <a:ext cx="4791740" cy="3236335"/>
          </a:xfrm>
          <a:prstGeom prst="rect">
            <a:avLst/>
          </a:prstGeom>
        </p:spPr>
      </p:pic>
      <p:sp>
        <p:nvSpPr>
          <p:cNvPr id="2" name="Slide Number Placeholder 1">
            <a:extLst>
              <a:ext uri="{FF2B5EF4-FFF2-40B4-BE49-F238E27FC236}">
                <a16:creationId xmlns:a16="http://schemas.microsoft.com/office/drawing/2014/main" id="{4B6230C3-0CD4-5545-66D5-3F5B9C654E07}"/>
              </a:ext>
            </a:extLst>
          </p:cNvPr>
          <p:cNvSpPr>
            <a:spLocks noGrp="1"/>
          </p:cNvSpPr>
          <p:nvPr>
            <p:ph type="sldNum" sz="quarter" idx="12"/>
          </p:nvPr>
        </p:nvSpPr>
        <p:spPr/>
        <p:txBody>
          <a:bodyPr/>
          <a:lstStyle/>
          <a:p>
            <a:fld id="{B2875660-D6A7-9D4E-9253-01DBB05CC4DD}" type="slidenum">
              <a:rPr lang="en-US" smtClean="0"/>
              <a:t>14</a:t>
            </a:fld>
            <a:endParaRPr lang="en-US"/>
          </a:p>
        </p:txBody>
      </p:sp>
    </p:spTree>
    <p:extLst>
      <p:ext uri="{BB962C8B-B14F-4D97-AF65-F5344CB8AC3E}">
        <p14:creationId xmlns:p14="http://schemas.microsoft.com/office/powerpoint/2010/main" val="341303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g17f51197e10_0_169"/>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20" name="Google Shape;320;g17f51197e10_0_169"/>
          <p:cNvSpPr txBox="1"/>
          <p:nvPr/>
        </p:nvSpPr>
        <p:spPr>
          <a:xfrm>
            <a:off x="172850" y="4022575"/>
            <a:ext cx="4449000" cy="11544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Calibri"/>
              <a:buChar char="●"/>
            </a:pPr>
            <a:r>
              <a:rPr lang="en-US" sz="2100">
                <a:latin typeface="Calibri"/>
                <a:ea typeface="Calibri"/>
                <a:cs typeface="Calibri"/>
                <a:sym typeface="Calibri"/>
              </a:rPr>
              <a:t>Data on all or most dogs bred</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2100">
                <a:latin typeface="Calibri"/>
                <a:ea typeface="Calibri"/>
                <a:cs typeface="Calibri"/>
                <a:sym typeface="Calibri"/>
              </a:rPr>
              <a:t>Consistency and accurately measured</a:t>
            </a:r>
            <a:endParaRPr sz="2100">
              <a:latin typeface="Calibri"/>
              <a:ea typeface="Calibri"/>
              <a:cs typeface="Calibri"/>
              <a:sym typeface="Calibri"/>
            </a:endParaRPr>
          </a:p>
        </p:txBody>
      </p:sp>
      <p:sp>
        <p:nvSpPr>
          <p:cNvPr id="321" name="Google Shape;321;g17f51197e10_0_169"/>
          <p:cNvSpPr txBox="1"/>
          <p:nvPr/>
        </p:nvSpPr>
        <p:spPr>
          <a:xfrm>
            <a:off x="1315225" y="843950"/>
            <a:ext cx="1796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a:latin typeface="Calibri"/>
                <a:ea typeface="Calibri"/>
                <a:cs typeface="Calibri"/>
                <a:sym typeface="Calibri"/>
              </a:rPr>
              <a:t>Must Have </a:t>
            </a:r>
            <a:endParaRPr sz="260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D37A7D2A-3874-C640-C2BC-44FFDDDC7369}"/>
              </a:ext>
            </a:extLst>
          </p:cNvPr>
          <p:cNvSpPr>
            <a:spLocks noGrp="1"/>
          </p:cNvSpPr>
          <p:nvPr>
            <p:ph type="sldNum" sz="quarter" idx="12"/>
          </p:nvPr>
        </p:nvSpPr>
        <p:spPr/>
        <p:txBody>
          <a:bodyPr/>
          <a:lstStyle/>
          <a:p>
            <a:fld id="{B2875660-D6A7-9D4E-9253-01DBB05CC4DD}" type="slidenum">
              <a:rPr lang="en-US" smtClean="0"/>
              <a:t>2</a:t>
            </a:fld>
            <a:endParaRPr lang="en-US"/>
          </a:p>
        </p:txBody>
      </p:sp>
    </p:spTree>
    <p:extLst>
      <p:ext uri="{BB962C8B-B14F-4D97-AF65-F5344CB8AC3E}">
        <p14:creationId xmlns:p14="http://schemas.microsoft.com/office/powerpoint/2010/main" val="109677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0A3D-818F-9DE4-48B8-44DE480226A5}"/>
              </a:ext>
            </a:extLst>
          </p:cNvPr>
          <p:cNvSpPr>
            <a:spLocks noGrp="1"/>
          </p:cNvSpPr>
          <p:nvPr>
            <p:ph type="title"/>
          </p:nvPr>
        </p:nvSpPr>
        <p:spPr>
          <a:xfrm>
            <a:off x="831850" y="1709738"/>
            <a:ext cx="4072659" cy="2852737"/>
          </a:xfrm>
        </p:spPr>
        <p:txBody>
          <a:bodyPr/>
          <a:lstStyle/>
          <a:p>
            <a:r>
              <a:rPr lang="en-US" dirty="0"/>
              <a:t>Selecting replacement breeders</a:t>
            </a:r>
          </a:p>
        </p:txBody>
      </p:sp>
      <p:sp>
        <p:nvSpPr>
          <p:cNvPr id="3" name="Text Placeholder 2">
            <a:extLst>
              <a:ext uri="{FF2B5EF4-FFF2-40B4-BE49-F238E27FC236}">
                <a16:creationId xmlns:a16="http://schemas.microsoft.com/office/drawing/2014/main" id="{36C77F6A-D39F-486D-ACD7-F2A0F3F9FB07}"/>
              </a:ext>
            </a:extLst>
          </p:cNvPr>
          <p:cNvSpPr>
            <a:spLocks noGrp="1"/>
          </p:cNvSpPr>
          <p:nvPr>
            <p:ph type="body" idx="1"/>
          </p:nvPr>
        </p:nvSpPr>
        <p:spPr>
          <a:xfrm>
            <a:off x="831850" y="4589463"/>
            <a:ext cx="4072659" cy="1500187"/>
          </a:xfrm>
        </p:spPr>
        <p:txBody>
          <a:bodyPr/>
          <a:lstStyle/>
          <a:p>
            <a:r>
              <a:rPr lang="en-US" dirty="0"/>
              <a:t> </a:t>
            </a:r>
          </a:p>
        </p:txBody>
      </p:sp>
      <p:pic>
        <p:nvPicPr>
          <p:cNvPr id="4" name="Content Placeholder 4" descr="A collage of a dog&#10;&#10;Description automatically generated">
            <a:extLst>
              <a:ext uri="{FF2B5EF4-FFF2-40B4-BE49-F238E27FC236}">
                <a16:creationId xmlns:a16="http://schemas.microsoft.com/office/drawing/2014/main" id="{1A25FE1B-E551-F128-1693-13864D5CD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1643" y="567150"/>
            <a:ext cx="5137912" cy="5137912"/>
          </a:xfrm>
          <a:prstGeom prst="rect">
            <a:avLst/>
          </a:prstGeom>
        </p:spPr>
      </p:pic>
      <p:sp>
        <p:nvSpPr>
          <p:cNvPr id="5" name="TextBox 4">
            <a:extLst>
              <a:ext uri="{FF2B5EF4-FFF2-40B4-BE49-F238E27FC236}">
                <a16:creationId xmlns:a16="http://schemas.microsoft.com/office/drawing/2014/main" id="{B64FAD9B-AFFA-F1FF-2C52-23FE72201B83}"/>
              </a:ext>
            </a:extLst>
          </p:cNvPr>
          <p:cNvSpPr txBox="1"/>
          <p:nvPr/>
        </p:nvSpPr>
        <p:spPr>
          <a:xfrm>
            <a:off x="5633485" y="5887302"/>
            <a:ext cx="5954229" cy="276999"/>
          </a:xfrm>
          <a:prstGeom prst="rect">
            <a:avLst/>
          </a:prstGeom>
          <a:noFill/>
        </p:spPr>
        <p:txBody>
          <a:bodyPr wrap="square" rtlCol="0">
            <a:spAutoFit/>
          </a:bodyPr>
          <a:lstStyle/>
          <a:p>
            <a:pPr algn="ctr"/>
            <a:r>
              <a:rPr lang="en-US" sz="1200" i="1" dirty="0">
                <a:solidFill>
                  <a:schemeClr val="bg1">
                    <a:lumMod val="50000"/>
                  </a:schemeClr>
                </a:solidFill>
              </a:rPr>
              <a:t>A now-retired stud and two of his puppies screened as potential replacement breeders.</a:t>
            </a:r>
          </a:p>
        </p:txBody>
      </p:sp>
      <p:sp>
        <p:nvSpPr>
          <p:cNvPr id="6" name="Slide Number Placeholder 5">
            <a:extLst>
              <a:ext uri="{FF2B5EF4-FFF2-40B4-BE49-F238E27FC236}">
                <a16:creationId xmlns:a16="http://schemas.microsoft.com/office/drawing/2014/main" id="{6F3EC684-E93B-3D77-FEE6-F69AE2DA0A4B}"/>
              </a:ext>
            </a:extLst>
          </p:cNvPr>
          <p:cNvSpPr>
            <a:spLocks noGrp="1"/>
          </p:cNvSpPr>
          <p:nvPr>
            <p:ph type="sldNum" sz="quarter" idx="12"/>
          </p:nvPr>
        </p:nvSpPr>
        <p:spPr/>
        <p:txBody>
          <a:bodyPr/>
          <a:lstStyle/>
          <a:p>
            <a:fld id="{B2875660-D6A7-9D4E-9253-01DBB05CC4DD}" type="slidenum">
              <a:rPr lang="en-US" smtClean="0"/>
              <a:t>3</a:t>
            </a:fld>
            <a:endParaRPr lang="en-US"/>
          </a:p>
        </p:txBody>
      </p:sp>
    </p:spTree>
    <p:extLst>
      <p:ext uri="{BB962C8B-B14F-4D97-AF65-F5344CB8AC3E}">
        <p14:creationId xmlns:p14="http://schemas.microsoft.com/office/powerpoint/2010/main" val="155199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4A8899-5F29-4935-F206-AF3E87723991}"/>
              </a:ext>
            </a:extLst>
          </p:cNvPr>
          <p:cNvPicPr>
            <a:picLocks noChangeAspect="1"/>
          </p:cNvPicPr>
          <p:nvPr/>
        </p:nvPicPr>
        <p:blipFill>
          <a:blip r:embed="rId3">
            <a:biLevel thresh="75000"/>
          </a:blip>
          <a:srcRect/>
          <a:stretch/>
        </p:blipFill>
        <p:spPr>
          <a:xfrm>
            <a:off x="614277" y="2745477"/>
            <a:ext cx="11123477" cy="2939893"/>
          </a:xfrm>
          <a:prstGeom prst="rect">
            <a:avLst/>
          </a:prstGeom>
        </p:spPr>
      </p:pic>
      <p:sp>
        <p:nvSpPr>
          <p:cNvPr id="2" name="Title 1">
            <a:extLst>
              <a:ext uri="{FF2B5EF4-FFF2-40B4-BE49-F238E27FC236}">
                <a16:creationId xmlns:a16="http://schemas.microsoft.com/office/drawing/2014/main" id="{3420D802-AB3A-4A57-90FA-1D986FC1BCCF}"/>
              </a:ext>
            </a:extLst>
          </p:cNvPr>
          <p:cNvSpPr>
            <a:spLocks noGrp="1"/>
          </p:cNvSpPr>
          <p:nvPr>
            <p:ph type="title"/>
          </p:nvPr>
        </p:nvSpPr>
        <p:spPr>
          <a:xfrm>
            <a:off x="454242" y="365126"/>
            <a:ext cx="11283514" cy="810258"/>
          </a:xfrm>
        </p:spPr>
        <p:txBody>
          <a:bodyPr>
            <a:normAutofit/>
          </a:bodyPr>
          <a:lstStyle/>
          <a:p>
            <a:r>
              <a:rPr lang="en-US" sz="4000" dirty="0"/>
              <a:t>Select genetically superior candidates for breeders.</a:t>
            </a:r>
          </a:p>
        </p:txBody>
      </p:sp>
      <p:sp>
        <p:nvSpPr>
          <p:cNvPr id="6" name="TextBox 5">
            <a:extLst>
              <a:ext uri="{FF2B5EF4-FFF2-40B4-BE49-F238E27FC236}">
                <a16:creationId xmlns:a16="http://schemas.microsoft.com/office/drawing/2014/main" id="{7ADB7639-3EDF-48E7-BFFD-73C2F4D76E7D}"/>
              </a:ext>
            </a:extLst>
          </p:cNvPr>
          <p:cNvSpPr txBox="1"/>
          <p:nvPr/>
        </p:nvSpPr>
        <p:spPr>
          <a:xfrm>
            <a:off x="614278" y="2237685"/>
            <a:ext cx="5910807" cy="369332"/>
          </a:xfrm>
          <a:prstGeom prst="rect">
            <a:avLst/>
          </a:prstGeom>
          <a:noFill/>
        </p:spPr>
        <p:txBody>
          <a:bodyPr wrap="square" rtlCol="0">
            <a:spAutoFit/>
          </a:bodyPr>
          <a:lstStyle/>
          <a:p>
            <a:r>
              <a:rPr lang="en-US" dirty="0"/>
              <a:t>If this is the distribution of index values for dogs available...</a:t>
            </a:r>
          </a:p>
        </p:txBody>
      </p:sp>
      <p:cxnSp>
        <p:nvCxnSpPr>
          <p:cNvPr id="8" name="Straight Arrow Connector 7">
            <a:extLst>
              <a:ext uri="{FF2B5EF4-FFF2-40B4-BE49-F238E27FC236}">
                <a16:creationId xmlns:a16="http://schemas.microsoft.com/office/drawing/2014/main" id="{585D9790-2993-46A7-982C-D106CA40291E}"/>
              </a:ext>
            </a:extLst>
          </p:cNvPr>
          <p:cNvCxnSpPr>
            <a:cxnSpLocks/>
            <a:stCxn id="14" idx="2"/>
          </p:cNvCxnSpPr>
          <p:nvPr/>
        </p:nvCxnSpPr>
        <p:spPr>
          <a:xfrm>
            <a:off x="1044975" y="2573966"/>
            <a:ext cx="3790672" cy="10750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1D8701D3-4A81-49CF-B016-C0F0A22B025B}"/>
              </a:ext>
            </a:extLst>
          </p:cNvPr>
          <p:cNvSpPr txBox="1"/>
          <p:nvPr/>
        </p:nvSpPr>
        <p:spPr>
          <a:xfrm>
            <a:off x="4559807" y="5651130"/>
            <a:ext cx="3232416" cy="338554"/>
          </a:xfrm>
          <a:prstGeom prst="rect">
            <a:avLst/>
          </a:prstGeom>
          <a:noFill/>
        </p:spPr>
        <p:txBody>
          <a:bodyPr wrap="square" rtlCol="0">
            <a:spAutoFit/>
          </a:bodyPr>
          <a:lstStyle/>
          <a:p>
            <a:r>
              <a:rPr lang="en-US" sz="1600" dirty="0"/>
              <a:t>Average index of breeder candidates</a:t>
            </a:r>
          </a:p>
        </p:txBody>
      </p:sp>
      <p:sp>
        <p:nvSpPr>
          <p:cNvPr id="14" name="Rectangle 13">
            <a:extLst>
              <a:ext uri="{FF2B5EF4-FFF2-40B4-BE49-F238E27FC236}">
                <a16:creationId xmlns:a16="http://schemas.microsoft.com/office/drawing/2014/main" id="{FB67EC91-B531-4DB9-8204-FEA8F5B37F03}"/>
              </a:ext>
            </a:extLst>
          </p:cNvPr>
          <p:cNvSpPr/>
          <p:nvPr/>
        </p:nvSpPr>
        <p:spPr>
          <a:xfrm>
            <a:off x="838199" y="2281003"/>
            <a:ext cx="413551" cy="292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BAFE109-ACDD-495B-905E-9A7D038E7898}"/>
              </a:ext>
            </a:extLst>
          </p:cNvPr>
          <p:cNvSpPr txBox="1"/>
          <p:nvPr/>
        </p:nvSpPr>
        <p:spPr>
          <a:xfrm>
            <a:off x="7278435" y="2769847"/>
            <a:ext cx="4796771" cy="369332"/>
          </a:xfrm>
          <a:prstGeom prst="rect">
            <a:avLst/>
          </a:prstGeom>
          <a:noFill/>
        </p:spPr>
        <p:txBody>
          <a:bodyPr wrap="square" rtlCol="0">
            <a:spAutoFit/>
          </a:bodyPr>
          <a:lstStyle/>
          <a:p>
            <a:r>
              <a:rPr lang="en-US" dirty="0"/>
              <a:t>... then              should ideally become breeders.</a:t>
            </a:r>
          </a:p>
        </p:txBody>
      </p:sp>
      <p:sp>
        <p:nvSpPr>
          <p:cNvPr id="17" name="TextBox 16">
            <a:extLst>
              <a:ext uri="{FF2B5EF4-FFF2-40B4-BE49-F238E27FC236}">
                <a16:creationId xmlns:a16="http://schemas.microsoft.com/office/drawing/2014/main" id="{DE7A4F7F-20B8-415D-BCF3-F11B0421506E}"/>
              </a:ext>
            </a:extLst>
          </p:cNvPr>
          <p:cNvSpPr txBox="1"/>
          <p:nvPr/>
        </p:nvSpPr>
        <p:spPr>
          <a:xfrm>
            <a:off x="8052989" y="2769847"/>
            <a:ext cx="699949" cy="369332"/>
          </a:xfrm>
          <a:prstGeom prst="rect">
            <a:avLst/>
          </a:prstGeom>
          <a:solidFill>
            <a:schemeClr val="tx1"/>
          </a:solidFill>
        </p:spPr>
        <p:txBody>
          <a:bodyPr wrap="square" rtlCol="0">
            <a:spAutoFit/>
          </a:bodyPr>
          <a:lstStyle/>
          <a:p>
            <a:r>
              <a:rPr lang="en-US" dirty="0">
                <a:solidFill>
                  <a:schemeClr val="bg1"/>
                </a:solidFill>
                <a:highlight>
                  <a:srgbClr val="000000"/>
                </a:highlight>
              </a:rPr>
              <a:t>these</a:t>
            </a:r>
          </a:p>
        </p:txBody>
      </p:sp>
      <p:cxnSp>
        <p:nvCxnSpPr>
          <p:cNvPr id="19" name="Straight Arrow Connector 18">
            <a:extLst>
              <a:ext uri="{FF2B5EF4-FFF2-40B4-BE49-F238E27FC236}">
                <a16:creationId xmlns:a16="http://schemas.microsoft.com/office/drawing/2014/main" id="{98358FD9-AAD9-467D-999E-B432EA39A269}"/>
              </a:ext>
            </a:extLst>
          </p:cNvPr>
          <p:cNvCxnSpPr>
            <a:cxnSpLocks/>
          </p:cNvCxnSpPr>
          <p:nvPr/>
        </p:nvCxnSpPr>
        <p:spPr>
          <a:xfrm>
            <a:off x="8402963" y="3139179"/>
            <a:ext cx="349975" cy="14122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4B3C4E8-1810-479B-A0B9-6C1BB9B2E9BE}"/>
              </a:ext>
            </a:extLst>
          </p:cNvPr>
          <p:cNvCxnSpPr>
            <a:cxnSpLocks/>
          </p:cNvCxnSpPr>
          <p:nvPr/>
        </p:nvCxnSpPr>
        <p:spPr>
          <a:xfrm>
            <a:off x="9527108" y="4215423"/>
            <a:ext cx="0" cy="177792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A57A7F22-6809-4900-886D-1ADC05D0D8A6}"/>
              </a:ext>
            </a:extLst>
          </p:cNvPr>
          <p:cNvSpPr txBox="1"/>
          <p:nvPr/>
        </p:nvSpPr>
        <p:spPr>
          <a:xfrm>
            <a:off x="7478281" y="5989684"/>
            <a:ext cx="3686685" cy="584775"/>
          </a:xfrm>
          <a:prstGeom prst="rect">
            <a:avLst/>
          </a:prstGeom>
          <a:noFill/>
        </p:spPr>
        <p:txBody>
          <a:bodyPr wrap="square" rtlCol="0">
            <a:spAutoFit/>
          </a:bodyPr>
          <a:lstStyle/>
          <a:p>
            <a:pPr algn="ctr"/>
            <a:r>
              <a:rPr lang="en-US" sz="1600" dirty="0">
                <a:solidFill>
                  <a:srgbClr val="FF0000"/>
                </a:solidFill>
              </a:rPr>
              <a:t>Average index of selected breeders </a:t>
            </a:r>
          </a:p>
          <a:p>
            <a:pPr algn="ctr"/>
            <a:r>
              <a:rPr lang="en-US" sz="1600" dirty="0">
                <a:solidFill>
                  <a:srgbClr val="FF0000"/>
                </a:solidFill>
              </a:rPr>
              <a:t>(Average expected index of their progeny)</a:t>
            </a:r>
          </a:p>
        </p:txBody>
      </p:sp>
      <p:cxnSp>
        <p:nvCxnSpPr>
          <p:cNvPr id="29" name="Straight Connector 28">
            <a:extLst>
              <a:ext uri="{FF2B5EF4-FFF2-40B4-BE49-F238E27FC236}">
                <a16:creationId xmlns:a16="http://schemas.microsoft.com/office/drawing/2014/main" id="{6D22201A-7BE8-4C14-89F4-2DDA85EDB4B0}"/>
              </a:ext>
            </a:extLst>
          </p:cNvPr>
          <p:cNvCxnSpPr>
            <a:cxnSpLocks/>
          </p:cNvCxnSpPr>
          <p:nvPr/>
        </p:nvCxnSpPr>
        <p:spPr>
          <a:xfrm>
            <a:off x="6195315" y="2822499"/>
            <a:ext cx="0" cy="2862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69406D-B327-6FB2-E040-162877346FD7}"/>
              </a:ext>
            </a:extLst>
          </p:cNvPr>
          <p:cNvSpPr txBox="1"/>
          <p:nvPr/>
        </p:nvSpPr>
        <p:spPr>
          <a:xfrm>
            <a:off x="614278" y="1359924"/>
            <a:ext cx="11123478" cy="369332"/>
          </a:xfrm>
          <a:prstGeom prst="rect">
            <a:avLst/>
          </a:prstGeom>
          <a:noFill/>
        </p:spPr>
        <p:txBody>
          <a:bodyPr wrap="square" rtlCol="0">
            <a:spAutoFit/>
          </a:bodyPr>
          <a:lstStyle/>
          <a:p>
            <a:pPr algn="ctr"/>
            <a:r>
              <a:rPr lang="en-US" b="1" dirty="0"/>
              <a:t>Screen 3x as many as you need, best indexes available from a variety of pedigrees.</a:t>
            </a:r>
          </a:p>
        </p:txBody>
      </p:sp>
      <p:sp>
        <p:nvSpPr>
          <p:cNvPr id="35" name="Slide Number Placeholder 34">
            <a:extLst>
              <a:ext uri="{FF2B5EF4-FFF2-40B4-BE49-F238E27FC236}">
                <a16:creationId xmlns:a16="http://schemas.microsoft.com/office/drawing/2014/main" id="{BC987F4B-BD28-B7A5-670E-8A47614CBB65}"/>
              </a:ext>
            </a:extLst>
          </p:cNvPr>
          <p:cNvSpPr>
            <a:spLocks noGrp="1"/>
          </p:cNvSpPr>
          <p:nvPr>
            <p:ph type="sldNum" sz="quarter" idx="12"/>
          </p:nvPr>
        </p:nvSpPr>
        <p:spPr/>
        <p:txBody>
          <a:bodyPr/>
          <a:lstStyle/>
          <a:p>
            <a:fld id="{B2875660-D6A7-9D4E-9253-01DBB05CC4DD}" type="slidenum">
              <a:rPr lang="en-US" smtClean="0"/>
              <a:t>4</a:t>
            </a:fld>
            <a:endParaRPr lang="en-US"/>
          </a:p>
        </p:txBody>
      </p:sp>
    </p:spTree>
    <p:extLst>
      <p:ext uri="{BB962C8B-B14F-4D97-AF65-F5344CB8AC3E}">
        <p14:creationId xmlns:p14="http://schemas.microsoft.com/office/powerpoint/2010/main" val="346893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able, calendar&#10;&#10;Description automatically generated">
            <a:extLst>
              <a:ext uri="{FF2B5EF4-FFF2-40B4-BE49-F238E27FC236}">
                <a16:creationId xmlns:a16="http://schemas.microsoft.com/office/drawing/2014/main" id="{405F90C3-8122-8E3A-B85D-820FED046EE5}"/>
              </a:ext>
            </a:extLst>
          </p:cNvPr>
          <p:cNvPicPr>
            <a:picLocks noChangeAspect="1"/>
          </p:cNvPicPr>
          <p:nvPr/>
        </p:nvPicPr>
        <p:blipFill rotWithShape="1">
          <a:blip r:embed="rId3"/>
          <a:srcRect r="739" b="1250"/>
          <a:stretch/>
        </p:blipFill>
        <p:spPr>
          <a:xfrm>
            <a:off x="98817" y="627961"/>
            <a:ext cx="11994366" cy="6230039"/>
          </a:xfrm>
          <a:prstGeom prst="rect">
            <a:avLst/>
          </a:prstGeom>
        </p:spPr>
      </p:pic>
      <p:grpSp>
        <p:nvGrpSpPr>
          <p:cNvPr id="46" name="Group 45">
            <a:extLst>
              <a:ext uri="{FF2B5EF4-FFF2-40B4-BE49-F238E27FC236}">
                <a16:creationId xmlns:a16="http://schemas.microsoft.com/office/drawing/2014/main" id="{CB0EB4ED-2CCC-5735-C485-0BF9FF096EB5}"/>
              </a:ext>
            </a:extLst>
          </p:cNvPr>
          <p:cNvGrpSpPr/>
          <p:nvPr/>
        </p:nvGrpSpPr>
        <p:grpSpPr>
          <a:xfrm>
            <a:off x="4912936" y="926722"/>
            <a:ext cx="6484070" cy="5497398"/>
            <a:chOff x="4912936" y="926722"/>
            <a:chExt cx="6484070" cy="5497398"/>
          </a:xfrm>
        </p:grpSpPr>
        <p:sp>
          <p:nvSpPr>
            <p:cNvPr id="15" name="Rectangle 14">
              <a:extLst>
                <a:ext uri="{FF2B5EF4-FFF2-40B4-BE49-F238E27FC236}">
                  <a16:creationId xmlns:a16="http://schemas.microsoft.com/office/drawing/2014/main" id="{7D4D6E58-2123-92A3-5873-95C64E8767E1}"/>
                </a:ext>
              </a:extLst>
            </p:cNvPr>
            <p:cNvSpPr/>
            <p:nvPr/>
          </p:nvSpPr>
          <p:spPr>
            <a:xfrm>
              <a:off x="10897386" y="926722"/>
              <a:ext cx="499620"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39C9C8-2A77-2022-B9A5-6180CC56FF16}"/>
                </a:ext>
              </a:extLst>
            </p:cNvPr>
            <p:cNvSpPr/>
            <p:nvPr/>
          </p:nvSpPr>
          <p:spPr>
            <a:xfrm>
              <a:off x="10897386" y="4001432"/>
              <a:ext cx="499620"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62F359C-3429-7CE5-F2A3-3B0A30E20917}"/>
                </a:ext>
              </a:extLst>
            </p:cNvPr>
            <p:cNvSpPr/>
            <p:nvPr/>
          </p:nvSpPr>
          <p:spPr>
            <a:xfrm>
              <a:off x="10878532" y="4793283"/>
              <a:ext cx="499620"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DA24FA-8FF5-9C41-798F-5F2F68BB27A7}"/>
                </a:ext>
              </a:extLst>
            </p:cNvPr>
            <p:cNvSpPr/>
            <p:nvPr/>
          </p:nvSpPr>
          <p:spPr>
            <a:xfrm>
              <a:off x="4912936" y="4001431"/>
              <a:ext cx="499620"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6E163B8-3527-B4D3-3C8A-1EFC00D10937}"/>
                </a:ext>
              </a:extLst>
            </p:cNvPr>
            <p:cNvSpPr/>
            <p:nvPr/>
          </p:nvSpPr>
          <p:spPr>
            <a:xfrm>
              <a:off x="5478545" y="3437148"/>
              <a:ext cx="499620"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28F83C6-50DB-F70F-F77A-78DEBAB3A406}"/>
                </a:ext>
              </a:extLst>
            </p:cNvPr>
            <p:cNvSpPr/>
            <p:nvPr/>
          </p:nvSpPr>
          <p:spPr>
            <a:xfrm>
              <a:off x="8985315" y="4793282"/>
              <a:ext cx="499620"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5877811-1FB4-F011-566F-B6C6BDF3D780}"/>
                </a:ext>
              </a:extLst>
            </p:cNvPr>
            <p:cNvSpPr/>
            <p:nvPr/>
          </p:nvSpPr>
          <p:spPr>
            <a:xfrm>
              <a:off x="8990029" y="5321184"/>
              <a:ext cx="499620"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EF248-E9D6-EA37-3D56-989DDEE8A3A9}"/>
                </a:ext>
              </a:extLst>
            </p:cNvPr>
            <p:cNvSpPr/>
            <p:nvPr/>
          </p:nvSpPr>
          <p:spPr>
            <a:xfrm>
              <a:off x="10291796" y="5321183"/>
              <a:ext cx="499620"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8F9E79-F71F-2463-A463-D5ACDD414527}"/>
                </a:ext>
              </a:extLst>
            </p:cNvPr>
            <p:cNvSpPr/>
            <p:nvPr/>
          </p:nvSpPr>
          <p:spPr>
            <a:xfrm>
              <a:off x="7599576" y="6037621"/>
              <a:ext cx="499620" cy="386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FFDB7DE8-52B4-728B-7675-7176560F4EF7}"/>
              </a:ext>
            </a:extLst>
          </p:cNvPr>
          <p:cNvGrpSpPr/>
          <p:nvPr/>
        </p:nvGrpSpPr>
        <p:grpSpPr>
          <a:xfrm>
            <a:off x="2964566" y="842273"/>
            <a:ext cx="499621" cy="4909278"/>
            <a:chOff x="2964566" y="842273"/>
            <a:chExt cx="499621" cy="4909278"/>
          </a:xfrm>
        </p:grpSpPr>
        <p:sp>
          <p:nvSpPr>
            <p:cNvPr id="24" name="Rectangle 23">
              <a:extLst>
                <a:ext uri="{FF2B5EF4-FFF2-40B4-BE49-F238E27FC236}">
                  <a16:creationId xmlns:a16="http://schemas.microsoft.com/office/drawing/2014/main" id="{A6A83BDF-6996-EF41-666A-F63B642CFF09}"/>
                </a:ext>
              </a:extLst>
            </p:cNvPr>
            <p:cNvSpPr/>
            <p:nvPr/>
          </p:nvSpPr>
          <p:spPr>
            <a:xfrm>
              <a:off x="2964566" y="842273"/>
              <a:ext cx="499620" cy="38649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96BAA2D-324A-C5F0-CEA6-2992D1215529}"/>
                </a:ext>
              </a:extLst>
            </p:cNvPr>
            <p:cNvSpPr/>
            <p:nvPr/>
          </p:nvSpPr>
          <p:spPr>
            <a:xfrm>
              <a:off x="2964567" y="1611981"/>
              <a:ext cx="499620" cy="47423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8B0C8A1-9E2C-E15A-CCBC-61A2F90D4FBC}"/>
                </a:ext>
              </a:extLst>
            </p:cNvPr>
            <p:cNvSpPr/>
            <p:nvPr/>
          </p:nvSpPr>
          <p:spPr>
            <a:xfrm>
              <a:off x="2964566" y="3437148"/>
              <a:ext cx="499620" cy="47423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C9ECA94-5AC2-E0D8-6376-7BD4E47BF892}"/>
                </a:ext>
              </a:extLst>
            </p:cNvPr>
            <p:cNvSpPr/>
            <p:nvPr/>
          </p:nvSpPr>
          <p:spPr>
            <a:xfrm>
              <a:off x="2964566" y="5277313"/>
              <a:ext cx="499620" cy="47423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133F53-BC4E-4855-E64B-127A7D4084CC}"/>
                </a:ext>
              </a:extLst>
            </p:cNvPr>
            <p:cNvSpPr/>
            <p:nvPr/>
          </p:nvSpPr>
          <p:spPr>
            <a:xfrm>
              <a:off x="2964566" y="2579701"/>
              <a:ext cx="499620" cy="47423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9BFDDD3-1802-2822-6702-CCD447E7906E}"/>
                </a:ext>
              </a:extLst>
            </p:cNvPr>
            <p:cNvSpPr/>
            <p:nvPr/>
          </p:nvSpPr>
          <p:spPr>
            <a:xfrm>
              <a:off x="2964566" y="4705543"/>
              <a:ext cx="499620" cy="47423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DE1F4256-2308-1BD8-8EB1-CBE78E53B2AB}"/>
              </a:ext>
            </a:extLst>
          </p:cNvPr>
          <p:cNvGrpSpPr/>
          <p:nvPr/>
        </p:nvGrpSpPr>
        <p:grpSpPr>
          <a:xfrm>
            <a:off x="386334" y="1162095"/>
            <a:ext cx="720919" cy="2158994"/>
            <a:chOff x="386334" y="1162095"/>
            <a:chExt cx="720919" cy="2158994"/>
          </a:xfrm>
        </p:grpSpPr>
        <p:sp>
          <p:nvSpPr>
            <p:cNvPr id="32" name="7-Point Star 31">
              <a:extLst>
                <a:ext uri="{FF2B5EF4-FFF2-40B4-BE49-F238E27FC236}">
                  <a16:creationId xmlns:a16="http://schemas.microsoft.com/office/drawing/2014/main" id="{A96EF99B-D76A-6FCD-8C29-53B4784C5CE0}"/>
                </a:ext>
              </a:extLst>
            </p:cNvPr>
            <p:cNvSpPr/>
            <p:nvPr/>
          </p:nvSpPr>
          <p:spPr>
            <a:xfrm>
              <a:off x="386334" y="1162095"/>
              <a:ext cx="499620" cy="47423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33" name="7-Point Star 32">
              <a:extLst>
                <a:ext uri="{FF2B5EF4-FFF2-40B4-BE49-F238E27FC236}">
                  <a16:creationId xmlns:a16="http://schemas.microsoft.com/office/drawing/2014/main" id="{51473D7E-EFD4-77FE-49E9-F652090F17D6}"/>
                </a:ext>
              </a:extLst>
            </p:cNvPr>
            <p:cNvSpPr/>
            <p:nvPr/>
          </p:nvSpPr>
          <p:spPr>
            <a:xfrm>
              <a:off x="607633" y="2895558"/>
              <a:ext cx="499620" cy="42553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grpSp>
      <p:sp>
        <p:nvSpPr>
          <p:cNvPr id="36" name="Right Arrow 35">
            <a:extLst>
              <a:ext uri="{FF2B5EF4-FFF2-40B4-BE49-F238E27FC236}">
                <a16:creationId xmlns:a16="http://schemas.microsoft.com/office/drawing/2014/main" id="{E934C24C-1D5C-E276-844F-DE6676624FC0}"/>
              </a:ext>
            </a:extLst>
          </p:cNvPr>
          <p:cNvSpPr/>
          <p:nvPr/>
        </p:nvSpPr>
        <p:spPr>
          <a:xfrm rot="19857178">
            <a:off x="278113" y="5681814"/>
            <a:ext cx="1199582" cy="64840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Diversity</a:t>
            </a:r>
          </a:p>
        </p:txBody>
      </p:sp>
      <p:sp>
        <p:nvSpPr>
          <p:cNvPr id="39" name="Left Arrow 38">
            <a:extLst>
              <a:ext uri="{FF2B5EF4-FFF2-40B4-BE49-F238E27FC236}">
                <a16:creationId xmlns:a16="http://schemas.microsoft.com/office/drawing/2014/main" id="{DF24E5E1-1217-E5D1-6625-7D70AF7C319F}"/>
              </a:ext>
            </a:extLst>
          </p:cNvPr>
          <p:cNvSpPr/>
          <p:nvPr/>
        </p:nvSpPr>
        <p:spPr>
          <a:xfrm rot="967908">
            <a:off x="2479249" y="4150689"/>
            <a:ext cx="1640264" cy="55485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Poor Health</a:t>
            </a:r>
          </a:p>
        </p:txBody>
      </p:sp>
      <p:sp>
        <p:nvSpPr>
          <p:cNvPr id="44" name="TextBox 43">
            <a:extLst>
              <a:ext uri="{FF2B5EF4-FFF2-40B4-BE49-F238E27FC236}">
                <a16:creationId xmlns:a16="http://schemas.microsoft.com/office/drawing/2014/main" id="{10BC02EB-76E4-63EC-91F3-3549A05414DA}"/>
              </a:ext>
            </a:extLst>
          </p:cNvPr>
          <p:cNvSpPr txBox="1"/>
          <p:nvPr/>
        </p:nvSpPr>
        <p:spPr>
          <a:xfrm>
            <a:off x="196145" y="132735"/>
            <a:ext cx="11632061" cy="369332"/>
          </a:xfrm>
          <a:prstGeom prst="rect">
            <a:avLst/>
          </a:prstGeom>
          <a:noFill/>
        </p:spPr>
        <p:txBody>
          <a:bodyPr wrap="square" rtlCol="0">
            <a:spAutoFit/>
          </a:bodyPr>
          <a:lstStyle/>
          <a:p>
            <a:pPr algn="r"/>
            <a:r>
              <a:rPr lang="en-US" b="1" dirty="0"/>
              <a:t>Need 2 breeders, screen 6…                 Candidates:</a:t>
            </a:r>
            <a:r>
              <a:rPr lang="en-US" dirty="0"/>
              <a:t> IWDR &gt; Estrus, Puppies, Breeding Colony &gt; Candidates</a:t>
            </a:r>
          </a:p>
        </p:txBody>
      </p:sp>
      <p:pic>
        <p:nvPicPr>
          <p:cNvPr id="3" name="Google Shape;548;p17">
            <a:extLst>
              <a:ext uri="{FF2B5EF4-FFF2-40B4-BE49-F238E27FC236}">
                <a16:creationId xmlns:a16="http://schemas.microsoft.com/office/drawing/2014/main" id="{7E6BD6EA-CC24-D401-910F-B2CFD29793B9}"/>
              </a:ext>
            </a:extLst>
          </p:cNvPr>
          <p:cNvPicPr preferRelativeResize="0"/>
          <p:nvPr/>
        </p:nvPicPr>
        <p:blipFill rotWithShape="1">
          <a:blip r:embed="rId4">
            <a:alphaModFix/>
          </a:blip>
          <a:srcRect/>
          <a:stretch/>
        </p:blipFill>
        <p:spPr>
          <a:xfrm>
            <a:off x="5685" y="25022"/>
            <a:ext cx="1177217" cy="602939"/>
          </a:xfrm>
          <a:prstGeom prst="rect">
            <a:avLst/>
          </a:prstGeom>
          <a:noFill/>
          <a:ln>
            <a:noFill/>
          </a:ln>
        </p:spPr>
      </p:pic>
      <p:sp>
        <p:nvSpPr>
          <p:cNvPr id="4" name="Slide Number Placeholder 3">
            <a:extLst>
              <a:ext uri="{FF2B5EF4-FFF2-40B4-BE49-F238E27FC236}">
                <a16:creationId xmlns:a16="http://schemas.microsoft.com/office/drawing/2014/main" id="{D30C172D-5AC9-F50F-C54A-CE1C74C77E19}"/>
              </a:ext>
            </a:extLst>
          </p:cNvPr>
          <p:cNvSpPr>
            <a:spLocks noGrp="1"/>
          </p:cNvSpPr>
          <p:nvPr>
            <p:ph type="sldNum" sz="quarter" idx="12"/>
          </p:nvPr>
        </p:nvSpPr>
        <p:spPr/>
        <p:txBody>
          <a:bodyPr/>
          <a:lstStyle/>
          <a:p>
            <a:fld id="{B2875660-D6A7-9D4E-9253-01DBB05CC4DD}" type="slidenum">
              <a:rPr lang="en-US" smtClean="0"/>
              <a:t>5</a:t>
            </a:fld>
            <a:endParaRPr lang="en-US"/>
          </a:p>
        </p:txBody>
      </p:sp>
    </p:spTree>
    <p:extLst>
      <p:ext uri="{BB962C8B-B14F-4D97-AF65-F5344CB8AC3E}">
        <p14:creationId xmlns:p14="http://schemas.microsoft.com/office/powerpoint/2010/main" val="86125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5"/>
          <p:cNvSpPr txBox="1">
            <a:spLocks noGrp="1"/>
          </p:cNvSpPr>
          <p:nvPr>
            <p:ph type="title"/>
          </p:nvPr>
        </p:nvSpPr>
        <p:spPr>
          <a:xfrm>
            <a:off x="3186293" y="91827"/>
            <a:ext cx="8131586" cy="857250"/>
          </a:xfrm>
          <a:prstGeom prst="rect">
            <a:avLst/>
          </a:prstGeom>
          <a:solidFill>
            <a:schemeClr val="dk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sz="3200">
                <a:solidFill>
                  <a:schemeClr val="lt1"/>
                </a:solidFill>
              </a:rPr>
              <a:t>What Do I Do With the Index &amp; EBV Ranking</a:t>
            </a:r>
            <a:endParaRPr/>
          </a:p>
        </p:txBody>
      </p:sp>
      <p:grpSp>
        <p:nvGrpSpPr>
          <p:cNvPr id="359" name="Google Shape;359;p15"/>
          <p:cNvGrpSpPr/>
          <p:nvPr/>
        </p:nvGrpSpPr>
        <p:grpSpPr>
          <a:xfrm>
            <a:off x="1457801" y="1839332"/>
            <a:ext cx="3702184" cy="1744453"/>
            <a:chOff x="424848" y="2521691"/>
            <a:chExt cx="2904626" cy="1744453"/>
          </a:xfrm>
        </p:grpSpPr>
        <p:sp>
          <p:nvSpPr>
            <p:cNvPr id="360" name="Google Shape;360;p15"/>
            <p:cNvSpPr txBox="1"/>
            <p:nvPr/>
          </p:nvSpPr>
          <p:spPr>
            <a:xfrm>
              <a:off x="861413" y="2521691"/>
              <a:ext cx="1331660" cy="40011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Arial"/>
                  <a:ea typeface="Arial"/>
                  <a:cs typeface="Arial"/>
                  <a:sym typeface="Arial"/>
                </a:rPr>
                <a:t>Candidates</a:t>
              </a:r>
              <a:endParaRPr/>
            </a:p>
          </p:txBody>
        </p:sp>
        <p:sp>
          <p:nvSpPr>
            <p:cNvPr id="361" name="Google Shape;361;p15"/>
            <p:cNvSpPr txBox="1"/>
            <p:nvPr/>
          </p:nvSpPr>
          <p:spPr>
            <a:xfrm>
              <a:off x="667196" y="3042732"/>
              <a:ext cx="2662278" cy="12234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Arial"/>
                  <a:ea typeface="Arial"/>
                  <a:cs typeface="Arial"/>
                  <a:sym typeface="Arial"/>
                </a:rPr>
                <a:t>Use EBVs </a:t>
              </a:r>
              <a:r>
                <a:rPr lang="en-US" sz="2000" b="0" i="1" u="none" strike="noStrike" cap="none">
                  <a:solidFill>
                    <a:srgbClr val="4472C4"/>
                  </a:solidFill>
                  <a:latin typeface="Arial"/>
                  <a:ea typeface="Arial"/>
                  <a:cs typeface="Arial"/>
                  <a:sym typeface="Arial"/>
                </a:rPr>
                <a:t>Selection Index </a:t>
              </a:r>
              <a:r>
                <a:rPr lang="en-US" sz="2000" b="0" i="1" u="none" strike="noStrike" cap="none">
                  <a:solidFill>
                    <a:srgbClr val="000000"/>
                  </a:solidFill>
                  <a:latin typeface="Arial"/>
                  <a:ea typeface="Arial"/>
                  <a:cs typeface="Arial"/>
                  <a:sym typeface="Arial"/>
                </a:rPr>
                <a:t>to identify litters mostly likely to produced best pups</a:t>
              </a:r>
              <a:endParaRPr/>
            </a:p>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al"/>
                <a:ea typeface="Arial"/>
                <a:cs typeface="Arial"/>
                <a:sym typeface="Arial"/>
              </a:endParaRPr>
            </a:p>
          </p:txBody>
        </p:sp>
        <p:sp>
          <p:nvSpPr>
            <p:cNvPr id="362" name="Google Shape;362;p15"/>
            <p:cNvSpPr/>
            <p:nvPr/>
          </p:nvSpPr>
          <p:spPr>
            <a:xfrm rot="5400000">
              <a:off x="316891" y="2645732"/>
              <a:ext cx="531040" cy="315126"/>
            </a:xfrm>
            <a:custGeom>
              <a:avLst/>
              <a:gdLst/>
              <a:ahLst/>
              <a:cxnLst/>
              <a:rect l="l" t="t" r="r" b="b"/>
              <a:pathLst>
                <a:path w="21600" h="21600" extrusionOk="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B3C6E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350"/>
                <a:buFont typeface="Calibri"/>
                <a:buNone/>
              </a:pPr>
              <a:endParaRPr sz="1350" b="0" i="0" u="none" strike="noStrike" cap="none">
                <a:solidFill>
                  <a:srgbClr val="000000"/>
                </a:solidFill>
                <a:latin typeface="Calibri"/>
                <a:ea typeface="Calibri"/>
                <a:cs typeface="Calibri"/>
                <a:sym typeface="Calibri"/>
              </a:endParaRPr>
            </a:p>
          </p:txBody>
        </p:sp>
      </p:grpSp>
      <p:sp>
        <p:nvSpPr>
          <p:cNvPr id="363" name="Google Shape;363;p15"/>
          <p:cNvSpPr txBox="1"/>
          <p:nvPr/>
        </p:nvSpPr>
        <p:spPr>
          <a:xfrm>
            <a:off x="8894984" y="3770263"/>
            <a:ext cx="1483098" cy="707886"/>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2000"/>
              <a:buFont typeface="Arial"/>
              <a:buNone/>
            </a:pPr>
            <a:r>
              <a:rPr lang="en-US" sz="2000" b="0" i="1" u="none" strike="noStrike" cap="none">
                <a:solidFill>
                  <a:srgbClr val="FFC000"/>
                </a:solidFill>
                <a:latin typeface="Arial"/>
                <a:ea typeface="Arial"/>
                <a:cs typeface="Arial"/>
                <a:sym typeface="Arial"/>
              </a:rPr>
              <a:t>Breeder</a:t>
            </a:r>
            <a:endParaRPr/>
          </a:p>
          <a:p>
            <a:pPr marL="0" marR="0" lvl="0" indent="0" algn="l" rtl="0">
              <a:lnSpc>
                <a:spcPct val="100000"/>
              </a:lnSpc>
              <a:spcBef>
                <a:spcPts val="0"/>
              </a:spcBef>
              <a:spcAft>
                <a:spcPts val="0"/>
              </a:spcAft>
              <a:buClr>
                <a:srgbClr val="FFC000"/>
              </a:buClr>
              <a:buSzPts val="2000"/>
              <a:buFont typeface="Arial"/>
              <a:buNone/>
            </a:pPr>
            <a:r>
              <a:rPr lang="en-US" sz="2000" b="0" i="1" u="none" strike="noStrike" cap="none">
                <a:solidFill>
                  <a:srgbClr val="FFC000"/>
                </a:solidFill>
                <a:latin typeface="Arial"/>
                <a:ea typeface="Arial"/>
                <a:cs typeface="Arial"/>
                <a:sym typeface="Arial"/>
              </a:rPr>
              <a:t>Candidates</a:t>
            </a:r>
            <a:endParaRPr/>
          </a:p>
        </p:txBody>
      </p:sp>
      <p:sp>
        <p:nvSpPr>
          <p:cNvPr id="364" name="Google Shape;364;p15"/>
          <p:cNvSpPr/>
          <p:nvPr/>
        </p:nvSpPr>
        <p:spPr>
          <a:xfrm rot="608651">
            <a:off x="5004521" y="3699041"/>
            <a:ext cx="1580040" cy="962512"/>
          </a:xfrm>
          <a:prstGeom prst="rightArrow">
            <a:avLst>
              <a:gd name="adj1" fmla="val 49095"/>
              <a:gd name="adj2" fmla="val 58333"/>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en-US" sz="1600" b="0" i="1" u="none" strike="noStrike" cap="none" dirty="0">
                <a:solidFill>
                  <a:srgbClr val="FFFFFF"/>
                </a:solidFill>
                <a:latin typeface="Arial"/>
                <a:ea typeface="Arial"/>
                <a:cs typeface="Arial"/>
                <a:sym typeface="Arial"/>
              </a:rPr>
              <a:t>Highest Index</a:t>
            </a:r>
            <a:endParaRPr dirty="0"/>
          </a:p>
        </p:txBody>
      </p:sp>
      <p:grpSp>
        <p:nvGrpSpPr>
          <p:cNvPr id="365" name="Google Shape;365;p15"/>
          <p:cNvGrpSpPr/>
          <p:nvPr/>
        </p:nvGrpSpPr>
        <p:grpSpPr>
          <a:xfrm>
            <a:off x="5124444" y="1532792"/>
            <a:ext cx="4881605" cy="1890940"/>
            <a:chOff x="5124444" y="1532792"/>
            <a:chExt cx="4881605" cy="1890940"/>
          </a:xfrm>
        </p:grpSpPr>
        <p:sp>
          <p:nvSpPr>
            <p:cNvPr id="366" name="Google Shape;366;p15"/>
            <p:cNvSpPr txBox="1"/>
            <p:nvPr/>
          </p:nvSpPr>
          <p:spPr>
            <a:xfrm>
              <a:off x="8786849" y="1853293"/>
              <a:ext cx="1219200" cy="40011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Arial"/>
                  <a:ea typeface="Arial"/>
                  <a:cs typeface="Arial"/>
                  <a:sym typeface="Arial"/>
                </a:rPr>
                <a:t>Training</a:t>
              </a:r>
              <a:endParaRPr/>
            </a:p>
          </p:txBody>
        </p:sp>
        <p:sp>
          <p:nvSpPr>
            <p:cNvPr id="367" name="Google Shape;367;p15"/>
            <p:cNvSpPr/>
            <p:nvPr/>
          </p:nvSpPr>
          <p:spPr>
            <a:xfrm rot="20551812">
              <a:off x="5124444" y="2432190"/>
              <a:ext cx="1353734" cy="991542"/>
            </a:xfrm>
            <a:prstGeom prst="rightArrow">
              <a:avLst>
                <a:gd name="adj1" fmla="val 50000"/>
                <a:gd name="adj2" fmla="val 41667"/>
              </a:avLst>
            </a:prstGeom>
            <a:solidFill>
              <a:srgbClr val="B3C6E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dirty="0">
                  <a:solidFill>
                    <a:srgbClr val="000000"/>
                  </a:solidFill>
                  <a:latin typeface="Arial"/>
                  <a:ea typeface="Arial"/>
                  <a:cs typeface="Arial"/>
                  <a:sym typeface="Arial"/>
                </a:rPr>
                <a:t>Lower Index</a:t>
              </a:r>
              <a:endParaRPr dirty="0"/>
            </a:p>
          </p:txBody>
        </p:sp>
        <p:grpSp>
          <p:nvGrpSpPr>
            <p:cNvPr id="368" name="Google Shape;368;p15"/>
            <p:cNvGrpSpPr/>
            <p:nvPr/>
          </p:nvGrpSpPr>
          <p:grpSpPr>
            <a:xfrm>
              <a:off x="6428611" y="1532792"/>
              <a:ext cx="2518767" cy="1679239"/>
              <a:chOff x="3612" y="959"/>
              <a:chExt cx="2148" cy="1287"/>
            </a:xfrm>
          </p:grpSpPr>
          <p:grpSp>
            <p:nvGrpSpPr>
              <p:cNvPr id="369" name="Google Shape;369;p15"/>
              <p:cNvGrpSpPr/>
              <p:nvPr/>
            </p:nvGrpSpPr>
            <p:grpSpPr>
              <a:xfrm>
                <a:off x="3612" y="959"/>
                <a:ext cx="1860" cy="1287"/>
                <a:chOff x="3612" y="959"/>
                <a:chExt cx="1860" cy="1287"/>
              </a:xfrm>
            </p:grpSpPr>
            <p:sp>
              <p:nvSpPr>
                <p:cNvPr id="370" name="Google Shape;370;p15"/>
                <p:cNvSpPr txBox="1"/>
                <p:nvPr/>
              </p:nvSpPr>
              <p:spPr>
                <a:xfrm>
                  <a:off x="4321" y="2016"/>
                  <a:ext cx="702" cy="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FFFFFF"/>
                    </a:solidFill>
                    <a:latin typeface="Arial"/>
                    <a:ea typeface="Arial"/>
                    <a:cs typeface="Arial"/>
                    <a:sym typeface="Arial"/>
                  </a:endParaRPr>
                </a:p>
              </p:txBody>
            </p:sp>
            <p:pic>
              <p:nvPicPr>
                <p:cNvPr id="371" name="Google Shape;371;p15" descr="j0084412"/>
                <p:cNvPicPr preferRelativeResize="0"/>
                <p:nvPr/>
              </p:nvPicPr>
              <p:blipFill rotWithShape="1">
                <a:blip r:embed="rId3">
                  <a:alphaModFix/>
                </a:blip>
                <a:srcRect/>
                <a:stretch/>
              </p:blipFill>
              <p:spPr>
                <a:xfrm>
                  <a:off x="3612" y="959"/>
                  <a:ext cx="576" cy="500"/>
                </a:xfrm>
                <a:prstGeom prst="rect">
                  <a:avLst/>
                </a:prstGeom>
                <a:noFill/>
                <a:ln>
                  <a:noFill/>
                </a:ln>
              </p:spPr>
            </p:pic>
            <p:pic>
              <p:nvPicPr>
                <p:cNvPr id="372" name="Google Shape;372;p15" descr="j0084412"/>
                <p:cNvPicPr preferRelativeResize="0"/>
                <p:nvPr/>
              </p:nvPicPr>
              <p:blipFill rotWithShape="1">
                <a:blip r:embed="rId3">
                  <a:alphaModFix/>
                </a:blip>
                <a:srcRect/>
                <a:stretch/>
              </p:blipFill>
              <p:spPr>
                <a:xfrm>
                  <a:off x="3792" y="1248"/>
                  <a:ext cx="672" cy="583"/>
                </a:xfrm>
                <a:prstGeom prst="rect">
                  <a:avLst/>
                </a:prstGeom>
                <a:noFill/>
                <a:ln>
                  <a:noFill/>
                </a:ln>
              </p:spPr>
            </p:pic>
            <p:pic>
              <p:nvPicPr>
                <p:cNvPr id="373" name="Google Shape;373;p15" descr="j0084412"/>
                <p:cNvPicPr preferRelativeResize="0"/>
                <p:nvPr/>
              </p:nvPicPr>
              <p:blipFill rotWithShape="1">
                <a:blip r:embed="rId4">
                  <a:alphaModFix/>
                </a:blip>
                <a:srcRect/>
                <a:stretch/>
              </p:blipFill>
              <p:spPr>
                <a:xfrm>
                  <a:off x="4800" y="1008"/>
                  <a:ext cx="672" cy="528"/>
                </a:xfrm>
                <a:prstGeom prst="rect">
                  <a:avLst/>
                </a:prstGeom>
                <a:noFill/>
                <a:ln>
                  <a:noFill/>
                </a:ln>
              </p:spPr>
            </p:pic>
            <p:pic>
              <p:nvPicPr>
                <p:cNvPr id="374" name="Google Shape;374;p15" descr="j0084412"/>
                <p:cNvPicPr preferRelativeResize="0"/>
                <p:nvPr/>
              </p:nvPicPr>
              <p:blipFill rotWithShape="1">
                <a:blip r:embed="rId4">
                  <a:alphaModFix/>
                </a:blip>
                <a:srcRect/>
                <a:stretch/>
              </p:blipFill>
              <p:spPr>
                <a:xfrm>
                  <a:off x="4416" y="1008"/>
                  <a:ext cx="672" cy="528"/>
                </a:xfrm>
                <a:prstGeom prst="rect">
                  <a:avLst/>
                </a:prstGeom>
                <a:noFill/>
                <a:ln>
                  <a:noFill/>
                </a:ln>
              </p:spPr>
            </p:pic>
            <p:pic>
              <p:nvPicPr>
                <p:cNvPr id="375" name="Google Shape;375;p15" descr="j0084412"/>
                <p:cNvPicPr preferRelativeResize="0"/>
                <p:nvPr/>
              </p:nvPicPr>
              <p:blipFill rotWithShape="1">
                <a:blip r:embed="rId3">
                  <a:alphaModFix/>
                </a:blip>
                <a:srcRect/>
                <a:stretch/>
              </p:blipFill>
              <p:spPr>
                <a:xfrm>
                  <a:off x="3984" y="1536"/>
                  <a:ext cx="672" cy="583"/>
                </a:xfrm>
                <a:prstGeom prst="rect">
                  <a:avLst/>
                </a:prstGeom>
                <a:noFill/>
                <a:ln>
                  <a:noFill/>
                </a:ln>
              </p:spPr>
            </p:pic>
            <p:pic>
              <p:nvPicPr>
                <p:cNvPr id="376" name="Google Shape;376;p15" descr="j0084412"/>
                <p:cNvPicPr preferRelativeResize="0"/>
                <p:nvPr/>
              </p:nvPicPr>
              <p:blipFill rotWithShape="1">
                <a:blip r:embed="rId4">
                  <a:alphaModFix/>
                </a:blip>
                <a:srcRect/>
                <a:stretch/>
              </p:blipFill>
              <p:spPr>
                <a:xfrm>
                  <a:off x="4560" y="1344"/>
                  <a:ext cx="672" cy="528"/>
                </a:xfrm>
                <a:prstGeom prst="rect">
                  <a:avLst/>
                </a:prstGeom>
                <a:noFill/>
                <a:ln>
                  <a:noFill/>
                </a:ln>
              </p:spPr>
            </p:pic>
            <p:pic>
              <p:nvPicPr>
                <p:cNvPr id="377" name="Google Shape;377;p15" descr="j0084412"/>
                <p:cNvPicPr preferRelativeResize="0"/>
                <p:nvPr/>
              </p:nvPicPr>
              <p:blipFill rotWithShape="1">
                <a:blip r:embed="rId3">
                  <a:alphaModFix/>
                </a:blip>
                <a:srcRect/>
                <a:stretch/>
              </p:blipFill>
              <p:spPr>
                <a:xfrm>
                  <a:off x="4032" y="1008"/>
                  <a:ext cx="576" cy="500"/>
                </a:xfrm>
                <a:prstGeom prst="rect">
                  <a:avLst/>
                </a:prstGeom>
                <a:noFill/>
                <a:ln>
                  <a:noFill/>
                </a:ln>
              </p:spPr>
            </p:pic>
            <p:pic>
              <p:nvPicPr>
                <p:cNvPr id="378" name="Google Shape;378;p15" descr="j0084412"/>
                <p:cNvPicPr preferRelativeResize="0"/>
                <p:nvPr/>
              </p:nvPicPr>
              <p:blipFill rotWithShape="1">
                <a:blip r:embed="rId3">
                  <a:alphaModFix/>
                </a:blip>
                <a:srcRect/>
                <a:stretch/>
              </p:blipFill>
              <p:spPr>
                <a:xfrm>
                  <a:off x="4272" y="1392"/>
                  <a:ext cx="576" cy="500"/>
                </a:xfrm>
                <a:prstGeom prst="rect">
                  <a:avLst/>
                </a:prstGeom>
                <a:noFill/>
                <a:ln>
                  <a:noFill/>
                </a:ln>
              </p:spPr>
            </p:pic>
            <p:pic>
              <p:nvPicPr>
                <p:cNvPr id="379" name="Google Shape;379;p15" descr="j0084412"/>
                <p:cNvPicPr preferRelativeResize="0"/>
                <p:nvPr/>
              </p:nvPicPr>
              <p:blipFill rotWithShape="1">
                <a:blip r:embed="rId3">
                  <a:alphaModFix/>
                </a:blip>
                <a:srcRect/>
                <a:stretch/>
              </p:blipFill>
              <p:spPr>
                <a:xfrm>
                  <a:off x="3612" y="974"/>
                  <a:ext cx="576" cy="500"/>
                </a:xfrm>
                <a:prstGeom prst="rect">
                  <a:avLst/>
                </a:prstGeom>
                <a:noFill/>
                <a:ln>
                  <a:noFill/>
                </a:ln>
              </p:spPr>
            </p:pic>
            <p:pic>
              <p:nvPicPr>
                <p:cNvPr id="380" name="Google Shape;380;p15" descr="j0084412"/>
                <p:cNvPicPr preferRelativeResize="0"/>
                <p:nvPr/>
              </p:nvPicPr>
              <p:blipFill rotWithShape="1">
                <a:blip r:embed="rId3">
                  <a:alphaModFix/>
                </a:blip>
                <a:srcRect/>
                <a:stretch/>
              </p:blipFill>
              <p:spPr>
                <a:xfrm>
                  <a:off x="3804" y="1262"/>
                  <a:ext cx="672" cy="583"/>
                </a:xfrm>
                <a:prstGeom prst="rect">
                  <a:avLst/>
                </a:prstGeom>
                <a:noFill/>
                <a:ln>
                  <a:noFill/>
                </a:ln>
              </p:spPr>
            </p:pic>
            <p:pic>
              <p:nvPicPr>
                <p:cNvPr id="381" name="Google Shape;381;p15" descr="j0084412"/>
                <p:cNvPicPr preferRelativeResize="0"/>
                <p:nvPr/>
              </p:nvPicPr>
              <p:blipFill rotWithShape="1">
                <a:blip r:embed="rId3">
                  <a:alphaModFix/>
                </a:blip>
                <a:srcRect/>
                <a:stretch/>
              </p:blipFill>
              <p:spPr>
                <a:xfrm>
                  <a:off x="4044" y="1022"/>
                  <a:ext cx="576" cy="500"/>
                </a:xfrm>
                <a:prstGeom prst="rect">
                  <a:avLst/>
                </a:prstGeom>
                <a:noFill/>
                <a:ln>
                  <a:noFill/>
                </a:ln>
              </p:spPr>
            </p:pic>
            <p:pic>
              <p:nvPicPr>
                <p:cNvPr id="382" name="Google Shape;382;p15" descr="j0084412"/>
                <p:cNvPicPr preferRelativeResize="0"/>
                <p:nvPr/>
              </p:nvPicPr>
              <p:blipFill rotWithShape="1">
                <a:blip r:embed="rId3">
                  <a:alphaModFix/>
                </a:blip>
                <a:srcRect/>
                <a:stretch/>
              </p:blipFill>
              <p:spPr>
                <a:xfrm>
                  <a:off x="4284" y="1406"/>
                  <a:ext cx="576" cy="500"/>
                </a:xfrm>
                <a:prstGeom prst="rect">
                  <a:avLst/>
                </a:prstGeom>
                <a:noFill/>
                <a:ln>
                  <a:noFill/>
                </a:ln>
              </p:spPr>
            </p:pic>
          </p:grpSp>
          <p:grpSp>
            <p:nvGrpSpPr>
              <p:cNvPr id="383" name="Google Shape;383;p15"/>
              <p:cNvGrpSpPr/>
              <p:nvPr/>
            </p:nvGrpSpPr>
            <p:grpSpPr>
              <a:xfrm>
                <a:off x="5136" y="1392"/>
                <a:ext cx="624" cy="480"/>
                <a:chOff x="5136" y="1392"/>
                <a:chExt cx="624" cy="480"/>
              </a:xfrm>
            </p:grpSpPr>
            <p:sp>
              <p:nvSpPr>
                <p:cNvPr id="384" name="Google Shape;384;p15"/>
                <p:cNvSpPr/>
                <p:nvPr/>
              </p:nvSpPr>
              <p:spPr>
                <a:xfrm>
                  <a:off x="5136" y="1392"/>
                  <a:ext cx="624" cy="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85" name="Google Shape;385;p15"/>
                <p:cNvSpPr/>
                <p:nvPr/>
              </p:nvSpPr>
              <p:spPr>
                <a:xfrm>
                  <a:off x="5237" y="1745"/>
                  <a:ext cx="163" cy="109"/>
                </a:xfrm>
                <a:custGeom>
                  <a:avLst/>
                  <a:gdLst/>
                  <a:ahLst/>
                  <a:cxnLst/>
                  <a:rect l="l" t="t" r="r" b="b"/>
                  <a:pathLst>
                    <a:path w="163" h="109" extrusionOk="0">
                      <a:moveTo>
                        <a:pt x="117" y="0"/>
                      </a:moveTo>
                      <a:lnTo>
                        <a:pt x="112" y="6"/>
                      </a:lnTo>
                      <a:lnTo>
                        <a:pt x="107" y="12"/>
                      </a:lnTo>
                      <a:lnTo>
                        <a:pt x="102" y="18"/>
                      </a:lnTo>
                      <a:lnTo>
                        <a:pt x="97" y="25"/>
                      </a:lnTo>
                      <a:lnTo>
                        <a:pt x="92" y="31"/>
                      </a:lnTo>
                      <a:lnTo>
                        <a:pt x="87" y="37"/>
                      </a:lnTo>
                      <a:lnTo>
                        <a:pt x="82" y="43"/>
                      </a:lnTo>
                      <a:lnTo>
                        <a:pt x="77" y="50"/>
                      </a:lnTo>
                      <a:lnTo>
                        <a:pt x="75" y="45"/>
                      </a:lnTo>
                      <a:lnTo>
                        <a:pt x="71" y="40"/>
                      </a:lnTo>
                      <a:lnTo>
                        <a:pt x="68" y="36"/>
                      </a:lnTo>
                      <a:lnTo>
                        <a:pt x="64" y="32"/>
                      </a:lnTo>
                      <a:lnTo>
                        <a:pt x="59" y="29"/>
                      </a:lnTo>
                      <a:lnTo>
                        <a:pt x="54" y="27"/>
                      </a:lnTo>
                      <a:lnTo>
                        <a:pt x="48" y="25"/>
                      </a:lnTo>
                      <a:lnTo>
                        <a:pt x="42" y="24"/>
                      </a:lnTo>
                      <a:lnTo>
                        <a:pt x="34" y="25"/>
                      </a:lnTo>
                      <a:lnTo>
                        <a:pt x="29" y="27"/>
                      </a:lnTo>
                      <a:lnTo>
                        <a:pt x="25" y="30"/>
                      </a:lnTo>
                      <a:lnTo>
                        <a:pt x="24" y="34"/>
                      </a:lnTo>
                      <a:lnTo>
                        <a:pt x="24" y="37"/>
                      </a:lnTo>
                      <a:lnTo>
                        <a:pt x="25" y="41"/>
                      </a:lnTo>
                      <a:lnTo>
                        <a:pt x="26" y="43"/>
                      </a:lnTo>
                      <a:lnTo>
                        <a:pt x="28" y="44"/>
                      </a:lnTo>
                      <a:lnTo>
                        <a:pt x="22" y="45"/>
                      </a:lnTo>
                      <a:lnTo>
                        <a:pt x="16" y="48"/>
                      </a:lnTo>
                      <a:lnTo>
                        <a:pt x="12" y="51"/>
                      </a:lnTo>
                      <a:lnTo>
                        <a:pt x="9" y="55"/>
                      </a:lnTo>
                      <a:lnTo>
                        <a:pt x="7" y="59"/>
                      </a:lnTo>
                      <a:lnTo>
                        <a:pt x="8" y="62"/>
                      </a:lnTo>
                      <a:lnTo>
                        <a:pt x="12" y="65"/>
                      </a:lnTo>
                      <a:lnTo>
                        <a:pt x="19" y="67"/>
                      </a:lnTo>
                      <a:lnTo>
                        <a:pt x="9" y="69"/>
                      </a:lnTo>
                      <a:lnTo>
                        <a:pt x="3" y="71"/>
                      </a:lnTo>
                      <a:lnTo>
                        <a:pt x="0" y="74"/>
                      </a:lnTo>
                      <a:lnTo>
                        <a:pt x="1" y="78"/>
                      </a:lnTo>
                      <a:lnTo>
                        <a:pt x="4" y="82"/>
                      </a:lnTo>
                      <a:lnTo>
                        <a:pt x="12" y="85"/>
                      </a:lnTo>
                      <a:lnTo>
                        <a:pt x="22" y="88"/>
                      </a:lnTo>
                      <a:lnTo>
                        <a:pt x="37" y="90"/>
                      </a:lnTo>
                      <a:lnTo>
                        <a:pt x="43" y="91"/>
                      </a:lnTo>
                      <a:lnTo>
                        <a:pt x="49" y="95"/>
                      </a:lnTo>
                      <a:lnTo>
                        <a:pt x="56" y="100"/>
                      </a:lnTo>
                      <a:lnTo>
                        <a:pt x="63" y="105"/>
                      </a:lnTo>
                      <a:lnTo>
                        <a:pt x="72" y="108"/>
                      </a:lnTo>
                      <a:lnTo>
                        <a:pt x="83" y="109"/>
                      </a:lnTo>
                      <a:lnTo>
                        <a:pt x="96" y="106"/>
                      </a:lnTo>
                      <a:lnTo>
                        <a:pt x="112" y="97"/>
                      </a:lnTo>
                      <a:lnTo>
                        <a:pt x="112" y="92"/>
                      </a:lnTo>
                      <a:lnTo>
                        <a:pt x="114" y="88"/>
                      </a:lnTo>
                      <a:lnTo>
                        <a:pt x="116" y="84"/>
                      </a:lnTo>
                      <a:lnTo>
                        <a:pt x="119" y="79"/>
                      </a:lnTo>
                      <a:lnTo>
                        <a:pt x="122" y="75"/>
                      </a:lnTo>
                      <a:lnTo>
                        <a:pt x="124" y="71"/>
                      </a:lnTo>
                      <a:lnTo>
                        <a:pt x="126" y="66"/>
                      </a:lnTo>
                      <a:lnTo>
                        <a:pt x="126" y="62"/>
                      </a:lnTo>
                      <a:lnTo>
                        <a:pt x="128" y="60"/>
                      </a:lnTo>
                      <a:lnTo>
                        <a:pt x="131" y="57"/>
                      </a:lnTo>
                      <a:lnTo>
                        <a:pt x="137" y="52"/>
                      </a:lnTo>
                      <a:lnTo>
                        <a:pt x="143" y="46"/>
                      </a:lnTo>
                      <a:lnTo>
                        <a:pt x="149" y="40"/>
                      </a:lnTo>
                      <a:lnTo>
                        <a:pt x="155" y="33"/>
                      </a:lnTo>
                      <a:lnTo>
                        <a:pt x="160" y="28"/>
                      </a:lnTo>
                      <a:lnTo>
                        <a:pt x="163" y="25"/>
                      </a:lnTo>
                      <a:lnTo>
                        <a:pt x="161" y="21"/>
                      </a:lnTo>
                      <a:lnTo>
                        <a:pt x="157" y="18"/>
                      </a:lnTo>
                      <a:lnTo>
                        <a:pt x="150" y="14"/>
                      </a:lnTo>
                      <a:lnTo>
                        <a:pt x="142" y="10"/>
                      </a:lnTo>
                      <a:lnTo>
                        <a:pt x="133" y="6"/>
                      </a:lnTo>
                      <a:lnTo>
                        <a:pt x="126" y="3"/>
                      </a:lnTo>
                      <a:lnTo>
                        <a:pt x="120" y="1"/>
                      </a:lnTo>
                      <a:lnTo>
                        <a:pt x="117" y="0"/>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86" name="Google Shape;386;p15"/>
                <p:cNvSpPr/>
                <p:nvPr/>
              </p:nvSpPr>
              <p:spPr>
                <a:xfrm>
                  <a:off x="5241" y="1750"/>
                  <a:ext cx="159" cy="104"/>
                </a:xfrm>
                <a:custGeom>
                  <a:avLst/>
                  <a:gdLst/>
                  <a:ahLst/>
                  <a:cxnLst/>
                  <a:rect l="l" t="t" r="r" b="b"/>
                  <a:pathLst>
                    <a:path w="159" h="104" extrusionOk="0">
                      <a:moveTo>
                        <a:pt x="115" y="0"/>
                      </a:moveTo>
                      <a:lnTo>
                        <a:pt x="110" y="6"/>
                      </a:lnTo>
                      <a:lnTo>
                        <a:pt x="106" y="12"/>
                      </a:lnTo>
                      <a:lnTo>
                        <a:pt x="101" y="18"/>
                      </a:lnTo>
                      <a:lnTo>
                        <a:pt x="96" y="25"/>
                      </a:lnTo>
                      <a:lnTo>
                        <a:pt x="91" y="31"/>
                      </a:lnTo>
                      <a:lnTo>
                        <a:pt x="85" y="37"/>
                      </a:lnTo>
                      <a:lnTo>
                        <a:pt x="80" y="43"/>
                      </a:lnTo>
                      <a:lnTo>
                        <a:pt x="74" y="48"/>
                      </a:lnTo>
                      <a:lnTo>
                        <a:pt x="71" y="43"/>
                      </a:lnTo>
                      <a:lnTo>
                        <a:pt x="68" y="39"/>
                      </a:lnTo>
                      <a:lnTo>
                        <a:pt x="64" y="34"/>
                      </a:lnTo>
                      <a:lnTo>
                        <a:pt x="60" y="30"/>
                      </a:lnTo>
                      <a:lnTo>
                        <a:pt x="55" y="27"/>
                      </a:lnTo>
                      <a:lnTo>
                        <a:pt x="50" y="24"/>
                      </a:lnTo>
                      <a:lnTo>
                        <a:pt x="45" y="23"/>
                      </a:lnTo>
                      <a:lnTo>
                        <a:pt x="39" y="22"/>
                      </a:lnTo>
                      <a:lnTo>
                        <a:pt x="31" y="23"/>
                      </a:lnTo>
                      <a:lnTo>
                        <a:pt x="26" y="25"/>
                      </a:lnTo>
                      <a:lnTo>
                        <a:pt x="23" y="28"/>
                      </a:lnTo>
                      <a:lnTo>
                        <a:pt x="21" y="31"/>
                      </a:lnTo>
                      <a:lnTo>
                        <a:pt x="21" y="34"/>
                      </a:lnTo>
                      <a:lnTo>
                        <a:pt x="23" y="37"/>
                      </a:lnTo>
                      <a:lnTo>
                        <a:pt x="24" y="40"/>
                      </a:lnTo>
                      <a:lnTo>
                        <a:pt x="26" y="41"/>
                      </a:lnTo>
                      <a:lnTo>
                        <a:pt x="20" y="42"/>
                      </a:lnTo>
                      <a:lnTo>
                        <a:pt x="14" y="44"/>
                      </a:lnTo>
                      <a:lnTo>
                        <a:pt x="10" y="47"/>
                      </a:lnTo>
                      <a:lnTo>
                        <a:pt x="7" y="51"/>
                      </a:lnTo>
                      <a:lnTo>
                        <a:pt x="5" y="55"/>
                      </a:lnTo>
                      <a:lnTo>
                        <a:pt x="6" y="58"/>
                      </a:lnTo>
                      <a:lnTo>
                        <a:pt x="10" y="61"/>
                      </a:lnTo>
                      <a:lnTo>
                        <a:pt x="17" y="63"/>
                      </a:lnTo>
                      <a:lnTo>
                        <a:pt x="8" y="64"/>
                      </a:lnTo>
                      <a:lnTo>
                        <a:pt x="3" y="66"/>
                      </a:lnTo>
                      <a:lnTo>
                        <a:pt x="0" y="69"/>
                      </a:lnTo>
                      <a:lnTo>
                        <a:pt x="0" y="73"/>
                      </a:lnTo>
                      <a:lnTo>
                        <a:pt x="3" y="77"/>
                      </a:lnTo>
                      <a:lnTo>
                        <a:pt x="10" y="80"/>
                      </a:lnTo>
                      <a:lnTo>
                        <a:pt x="19" y="83"/>
                      </a:lnTo>
                      <a:lnTo>
                        <a:pt x="33" y="85"/>
                      </a:lnTo>
                      <a:lnTo>
                        <a:pt x="39" y="86"/>
                      </a:lnTo>
                      <a:lnTo>
                        <a:pt x="45" y="90"/>
                      </a:lnTo>
                      <a:lnTo>
                        <a:pt x="52" y="95"/>
                      </a:lnTo>
                      <a:lnTo>
                        <a:pt x="59" y="100"/>
                      </a:lnTo>
                      <a:lnTo>
                        <a:pt x="68" y="103"/>
                      </a:lnTo>
                      <a:lnTo>
                        <a:pt x="79" y="104"/>
                      </a:lnTo>
                      <a:lnTo>
                        <a:pt x="92" y="101"/>
                      </a:lnTo>
                      <a:lnTo>
                        <a:pt x="108" y="92"/>
                      </a:lnTo>
                      <a:lnTo>
                        <a:pt x="108" y="87"/>
                      </a:lnTo>
                      <a:lnTo>
                        <a:pt x="110" y="83"/>
                      </a:lnTo>
                      <a:lnTo>
                        <a:pt x="112" y="79"/>
                      </a:lnTo>
                      <a:lnTo>
                        <a:pt x="115" y="74"/>
                      </a:lnTo>
                      <a:lnTo>
                        <a:pt x="118" y="70"/>
                      </a:lnTo>
                      <a:lnTo>
                        <a:pt x="120" y="66"/>
                      </a:lnTo>
                      <a:lnTo>
                        <a:pt x="122" y="61"/>
                      </a:lnTo>
                      <a:lnTo>
                        <a:pt x="123" y="57"/>
                      </a:lnTo>
                      <a:lnTo>
                        <a:pt x="124" y="55"/>
                      </a:lnTo>
                      <a:lnTo>
                        <a:pt x="128" y="52"/>
                      </a:lnTo>
                      <a:lnTo>
                        <a:pt x="133" y="47"/>
                      </a:lnTo>
                      <a:lnTo>
                        <a:pt x="139" y="41"/>
                      </a:lnTo>
                      <a:lnTo>
                        <a:pt x="146" y="35"/>
                      </a:lnTo>
                      <a:lnTo>
                        <a:pt x="151" y="28"/>
                      </a:lnTo>
                      <a:lnTo>
                        <a:pt x="156" y="23"/>
                      </a:lnTo>
                      <a:lnTo>
                        <a:pt x="159" y="20"/>
                      </a:lnTo>
                      <a:lnTo>
                        <a:pt x="158" y="16"/>
                      </a:lnTo>
                      <a:lnTo>
                        <a:pt x="154" y="14"/>
                      </a:lnTo>
                      <a:lnTo>
                        <a:pt x="147" y="11"/>
                      </a:lnTo>
                      <a:lnTo>
                        <a:pt x="140" y="8"/>
                      </a:lnTo>
                      <a:lnTo>
                        <a:pt x="131" y="5"/>
                      </a:lnTo>
                      <a:lnTo>
                        <a:pt x="124" y="3"/>
                      </a:lnTo>
                      <a:lnTo>
                        <a:pt x="118" y="1"/>
                      </a:lnTo>
                      <a:lnTo>
                        <a:pt x="115" y="0"/>
                      </a:ln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87" name="Google Shape;387;p15"/>
                <p:cNvSpPr/>
                <p:nvPr/>
              </p:nvSpPr>
              <p:spPr>
                <a:xfrm>
                  <a:off x="5244" y="1755"/>
                  <a:ext cx="156" cy="99"/>
                </a:xfrm>
                <a:custGeom>
                  <a:avLst/>
                  <a:gdLst/>
                  <a:ahLst/>
                  <a:cxnLst/>
                  <a:rect l="l" t="t" r="r" b="b"/>
                  <a:pathLst>
                    <a:path w="156" h="99" extrusionOk="0">
                      <a:moveTo>
                        <a:pt x="115" y="0"/>
                      </a:moveTo>
                      <a:lnTo>
                        <a:pt x="110" y="6"/>
                      </a:lnTo>
                      <a:lnTo>
                        <a:pt x="105" y="13"/>
                      </a:lnTo>
                      <a:lnTo>
                        <a:pt x="100" y="19"/>
                      </a:lnTo>
                      <a:lnTo>
                        <a:pt x="96" y="25"/>
                      </a:lnTo>
                      <a:lnTo>
                        <a:pt x="90" y="31"/>
                      </a:lnTo>
                      <a:lnTo>
                        <a:pt x="84" y="37"/>
                      </a:lnTo>
                      <a:lnTo>
                        <a:pt x="78" y="42"/>
                      </a:lnTo>
                      <a:lnTo>
                        <a:pt x="72" y="47"/>
                      </a:lnTo>
                      <a:lnTo>
                        <a:pt x="69" y="42"/>
                      </a:lnTo>
                      <a:lnTo>
                        <a:pt x="65" y="37"/>
                      </a:lnTo>
                      <a:lnTo>
                        <a:pt x="61" y="32"/>
                      </a:lnTo>
                      <a:lnTo>
                        <a:pt x="57" y="29"/>
                      </a:lnTo>
                      <a:lnTo>
                        <a:pt x="52" y="25"/>
                      </a:lnTo>
                      <a:lnTo>
                        <a:pt x="47" y="22"/>
                      </a:lnTo>
                      <a:lnTo>
                        <a:pt x="42" y="20"/>
                      </a:lnTo>
                      <a:lnTo>
                        <a:pt x="37" y="20"/>
                      </a:lnTo>
                      <a:lnTo>
                        <a:pt x="29" y="21"/>
                      </a:lnTo>
                      <a:lnTo>
                        <a:pt x="24" y="23"/>
                      </a:lnTo>
                      <a:lnTo>
                        <a:pt x="21" y="25"/>
                      </a:lnTo>
                      <a:lnTo>
                        <a:pt x="20" y="28"/>
                      </a:lnTo>
                      <a:lnTo>
                        <a:pt x="20" y="31"/>
                      </a:lnTo>
                      <a:lnTo>
                        <a:pt x="21" y="34"/>
                      </a:lnTo>
                      <a:lnTo>
                        <a:pt x="23" y="36"/>
                      </a:lnTo>
                      <a:lnTo>
                        <a:pt x="25" y="38"/>
                      </a:lnTo>
                      <a:lnTo>
                        <a:pt x="19" y="39"/>
                      </a:lnTo>
                      <a:lnTo>
                        <a:pt x="13" y="41"/>
                      </a:lnTo>
                      <a:lnTo>
                        <a:pt x="9" y="44"/>
                      </a:lnTo>
                      <a:lnTo>
                        <a:pt x="6" y="47"/>
                      </a:lnTo>
                      <a:lnTo>
                        <a:pt x="4" y="51"/>
                      </a:lnTo>
                      <a:lnTo>
                        <a:pt x="5" y="54"/>
                      </a:lnTo>
                      <a:lnTo>
                        <a:pt x="9" y="57"/>
                      </a:lnTo>
                      <a:lnTo>
                        <a:pt x="16" y="59"/>
                      </a:lnTo>
                      <a:lnTo>
                        <a:pt x="8" y="59"/>
                      </a:lnTo>
                      <a:lnTo>
                        <a:pt x="3" y="61"/>
                      </a:lnTo>
                      <a:lnTo>
                        <a:pt x="0" y="64"/>
                      </a:lnTo>
                      <a:lnTo>
                        <a:pt x="0" y="68"/>
                      </a:lnTo>
                      <a:lnTo>
                        <a:pt x="3" y="71"/>
                      </a:lnTo>
                      <a:lnTo>
                        <a:pt x="9" y="75"/>
                      </a:lnTo>
                      <a:lnTo>
                        <a:pt x="17" y="78"/>
                      </a:lnTo>
                      <a:lnTo>
                        <a:pt x="30" y="80"/>
                      </a:lnTo>
                      <a:lnTo>
                        <a:pt x="36" y="81"/>
                      </a:lnTo>
                      <a:lnTo>
                        <a:pt x="42" y="85"/>
                      </a:lnTo>
                      <a:lnTo>
                        <a:pt x="49" y="90"/>
                      </a:lnTo>
                      <a:lnTo>
                        <a:pt x="56" y="95"/>
                      </a:lnTo>
                      <a:lnTo>
                        <a:pt x="65" y="98"/>
                      </a:lnTo>
                      <a:lnTo>
                        <a:pt x="76" y="99"/>
                      </a:lnTo>
                      <a:lnTo>
                        <a:pt x="89" y="96"/>
                      </a:lnTo>
                      <a:lnTo>
                        <a:pt x="105" y="87"/>
                      </a:lnTo>
                      <a:lnTo>
                        <a:pt x="105" y="82"/>
                      </a:lnTo>
                      <a:lnTo>
                        <a:pt x="107" y="78"/>
                      </a:lnTo>
                      <a:lnTo>
                        <a:pt x="109" y="74"/>
                      </a:lnTo>
                      <a:lnTo>
                        <a:pt x="112" y="69"/>
                      </a:lnTo>
                      <a:lnTo>
                        <a:pt x="115" y="65"/>
                      </a:lnTo>
                      <a:lnTo>
                        <a:pt x="117" y="61"/>
                      </a:lnTo>
                      <a:lnTo>
                        <a:pt x="119" y="56"/>
                      </a:lnTo>
                      <a:lnTo>
                        <a:pt x="120" y="52"/>
                      </a:lnTo>
                      <a:lnTo>
                        <a:pt x="121" y="51"/>
                      </a:lnTo>
                      <a:lnTo>
                        <a:pt x="125" y="47"/>
                      </a:lnTo>
                      <a:lnTo>
                        <a:pt x="130" y="42"/>
                      </a:lnTo>
                      <a:lnTo>
                        <a:pt x="136" y="36"/>
                      </a:lnTo>
                      <a:lnTo>
                        <a:pt x="143" y="30"/>
                      </a:lnTo>
                      <a:lnTo>
                        <a:pt x="148" y="23"/>
                      </a:lnTo>
                      <a:lnTo>
                        <a:pt x="153" y="18"/>
                      </a:lnTo>
                      <a:lnTo>
                        <a:pt x="156" y="15"/>
                      </a:lnTo>
                      <a:lnTo>
                        <a:pt x="155" y="12"/>
                      </a:lnTo>
                      <a:lnTo>
                        <a:pt x="151" y="9"/>
                      </a:lnTo>
                      <a:lnTo>
                        <a:pt x="145" y="7"/>
                      </a:lnTo>
                      <a:lnTo>
                        <a:pt x="138" y="5"/>
                      </a:lnTo>
                      <a:lnTo>
                        <a:pt x="130" y="4"/>
                      </a:lnTo>
                      <a:lnTo>
                        <a:pt x="123" y="2"/>
                      </a:lnTo>
                      <a:lnTo>
                        <a:pt x="118" y="1"/>
                      </a:lnTo>
                      <a:lnTo>
                        <a:pt x="115" y="0"/>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88" name="Google Shape;388;p15"/>
                <p:cNvSpPr/>
                <p:nvPr/>
              </p:nvSpPr>
              <p:spPr>
                <a:xfrm>
                  <a:off x="5248" y="1760"/>
                  <a:ext cx="152" cy="94"/>
                </a:xfrm>
                <a:custGeom>
                  <a:avLst/>
                  <a:gdLst/>
                  <a:ahLst/>
                  <a:cxnLst/>
                  <a:rect l="l" t="t" r="r" b="b"/>
                  <a:pathLst>
                    <a:path w="152" h="94" extrusionOk="0">
                      <a:moveTo>
                        <a:pt x="114" y="0"/>
                      </a:moveTo>
                      <a:lnTo>
                        <a:pt x="109" y="6"/>
                      </a:lnTo>
                      <a:lnTo>
                        <a:pt x="104" y="13"/>
                      </a:lnTo>
                      <a:lnTo>
                        <a:pt x="99" y="19"/>
                      </a:lnTo>
                      <a:lnTo>
                        <a:pt x="94" y="26"/>
                      </a:lnTo>
                      <a:lnTo>
                        <a:pt x="89" y="31"/>
                      </a:lnTo>
                      <a:lnTo>
                        <a:pt x="83" y="37"/>
                      </a:lnTo>
                      <a:lnTo>
                        <a:pt x="76" y="41"/>
                      </a:lnTo>
                      <a:lnTo>
                        <a:pt x="68" y="46"/>
                      </a:lnTo>
                      <a:lnTo>
                        <a:pt x="65" y="40"/>
                      </a:lnTo>
                      <a:lnTo>
                        <a:pt x="62" y="35"/>
                      </a:lnTo>
                      <a:lnTo>
                        <a:pt x="58" y="31"/>
                      </a:lnTo>
                      <a:lnTo>
                        <a:pt x="53" y="27"/>
                      </a:lnTo>
                      <a:lnTo>
                        <a:pt x="48" y="23"/>
                      </a:lnTo>
                      <a:lnTo>
                        <a:pt x="43" y="20"/>
                      </a:lnTo>
                      <a:lnTo>
                        <a:pt x="39" y="18"/>
                      </a:lnTo>
                      <a:lnTo>
                        <a:pt x="35" y="17"/>
                      </a:lnTo>
                      <a:lnTo>
                        <a:pt x="26" y="18"/>
                      </a:lnTo>
                      <a:lnTo>
                        <a:pt x="22" y="20"/>
                      </a:lnTo>
                      <a:lnTo>
                        <a:pt x="19" y="22"/>
                      </a:lnTo>
                      <a:lnTo>
                        <a:pt x="18" y="25"/>
                      </a:lnTo>
                      <a:lnTo>
                        <a:pt x="18" y="28"/>
                      </a:lnTo>
                      <a:lnTo>
                        <a:pt x="19" y="31"/>
                      </a:lnTo>
                      <a:lnTo>
                        <a:pt x="21" y="33"/>
                      </a:lnTo>
                      <a:lnTo>
                        <a:pt x="23" y="34"/>
                      </a:lnTo>
                      <a:lnTo>
                        <a:pt x="17" y="35"/>
                      </a:lnTo>
                      <a:lnTo>
                        <a:pt x="11" y="37"/>
                      </a:lnTo>
                      <a:lnTo>
                        <a:pt x="7" y="40"/>
                      </a:lnTo>
                      <a:lnTo>
                        <a:pt x="3" y="43"/>
                      </a:lnTo>
                      <a:lnTo>
                        <a:pt x="2" y="47"/>
                      </a:lnTo>
                      <a:lnTo>
                        <a:pt x="3" y="50"/>
                      </a:lnTo>
                      <a:lnTo>
                        <a:pt x="6" y="53"/>
                      </a:lnTo>
                      <a:lnTo>
                        <a:pt x="13" y="55"/>
                      </a:lnTo>
                      <a:lnTo>
                        <a:pt x="7" y="54"/>
                      </a:lnTo>
                      <a:lnTo>
                        <a:pt x="3" y="56"/>
                      </a:lnTo>
                      <a:lnTo>
                        <a:pt x="0" y="59"/>
                      </a:lnTo>
                      <a:lnTo>
                        <a:pt x="0" y="63"/>
                      </a:lnTo>
                      <a:lnTo>
                        <a:pt x="2" y="66"/>
                      </a:lnTo>
                      <a:lnTo>
                        <a:pt x="6" y="70"/>
                      </a:lnTo>
                      <a:lnTo>
                        <a:pt x="14" y="73"/>
                      </a:lnTo>
                      <a:lnTo>
                        <a:pt x="26" y="75"/>
                      </a:lnTo>
                      <a:lnTo>
                        <a:pt x="32" y="76"/>
                      </a:lnTo>
                      <a:lnTo>
                        <a:pt x="38" y="80"/>
                      </a:lnTo>
                      <a:lnTo>
                        <a:pt x="45" y="85"/>
                      </a:lnTo>
                      <a:lnTo>
                        <a:pt x="52" y="90"/>
                      </a:lnTo>
                      <a:lnTo>
                        <a:pt x="61" y="93"/>
                      </a:lnTo>
                      <a:lnTo>
                        <a:pt x="72" y="94"/>
                      </a:lnTo>
                      <a:lnTo>
                        <a:pt x="85" y="91"/>
                      </a:lnTo>
                      <a:lnTo>
                        <a:pt x="101" y="82"/>
                      </a:lnTo>
                      <a:lnTo>
                        <a:pt x="101" y="77"/>
                      </a:lnTo>
                      <a:lnTo>
                        <a:pt x="103" y="73"/>
                      </a:lnTo>
                      <a:lnTo>
                        <a:pt x="105" y="69"/>
                      </a:lnTo>
                      <a:lnTo>
                        <a:pt x="108" y="64"/>
                      </a:lnTo>
                      <a:lnTo>
                        <a:pt x="111" y="60"/>
                      </a:lnTo>
                      <a:lnTo>
                        <a:pt x="114" y="56"/>
                      </a:lnTo>
                      <a:lnTo>
                        <a:pt x="115" y="51"/>
                      </a:lnTo>
                      <a:lnTo>
                        <a:pt x="116" y="47"/>
                      </a:lnTo>
                      <a:lnTo>
                        <a:pt x="117" y="46"/>
                      </a:lnTo>
                      <a:lnTo>
                        <a:pt x="121" y="42"/>
                      </a:lnTo>
                      <a:lnTo>
                        <a:pt x="126" y="37"/>
                      </a:lnTo>
                      <a:lnTo>
                        <a:pt x="132" y="31"/>
                      </a:lnTo>
                      <a:lnTo>
                        <a:pt x="139" y="25"/>
                      </a:lnTo>
                      <a:lnTo>
                        <a:pt x="144" y="18"/>
                      </a:lnTo>
                      <a:lnTo>
                        <a:pt x="149" y="13"/>
                      </a:lnTo>
                      <a:lnTo>
                        <a:pt x="152" y="10"/>
                      </a:lnTo>
                      <a:lnTo>
                        <a:pt x="151" y="7"/>
                      </a:lnTo>
                      <a:lnTo>
                        <a:pt x="147" y="5"/>
                      </a:lnTo>
                      <a:lnTo>
                        <a:pt x="142" y="4"/>
                      </a:lnTo>
                      <a:lnTo>
                        <a:pt x="135" y="3"/>
                      </a:lnTo>
                      <a:lnTo>
                        <a:pt x="128" y="2"/>
                      </a:lnTo>
                      <a:lnTo>
                        <a:pt x="122" y="2"/>
                      </a:lnTo>
                      <a:lnTo>
                        <a:pt x="116" y="1"/>
                      </a:lnTo>
                      <a:lnTo>
                        <a:pt x="114" y="0"/>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89" name="Google Shape;389;p15"/>
                <p:cNvSpPr/>
                <p:nvPr/>
              </p:nvSpPr>
              <p:spPr>
                <a:xfrm>
                  <a:off x="5251" y="1765"/>
                  <a:ext cx="149" cy="89"/>
                </a:xfrm>
                <a:custGeom>
                  <a:avLst/>
                  <a:gdLst/>
                  <a:ahLst/>
                  <a:cxnLst/>
                  <a:rect l="l" t="t" r="r" b="b"/>
                  <a:pathLst>
                    <a:path w="149" h="89" extrusionOk="0">
                      <a:moveTo>
                        <a:pt x="114" y="0"/>
                      </a:moveTo>
                      <a:lnTo>
                        <a:pt x="109" y="7"/>
                      </a:lnTo>
                      <a:lnTo>
                        <a:pt x="104" y="13"/>
                      </a:lnTo>
                      <a:lnTo>
                        <a:pt x="99" y="20"/>
                      </a:lnTo>
                      <a:lnTo>
                        <a:pt x="94" y="26"/>
                      </a:lnTo>
                      <a:lnTo>
                        <a:pt x="88" y="31"/>
                      </a:lnTo>
                      <a:lnTo>
                        <a:pt x="82" y="36"/>
                      </a:lnTo>
                      <a:lnTo>
                        <a:pt x="75" y="41"/>
                      </a:lnTo>
                      <a:lnTo>
                        <a:pt x="66" y="44"/>
                      </a:lnTo>
                      <a:lnTo>
                        <a:pt x="63" y="39"/>
                      </a:lnTo>
                      <a:lnTo>
                        <a:pt x="59" y="34"/>
                      </a:lnTo>
                      <a:lnTo>
                        <a:pt x="55" y="29"/>
                      </a:lnTo>
                      <a:lnTo>
                        <a:pt x="50" y="25"/>
                      </a:lnTo>
                      <a:lnTo>
                        <a:pt x="45" y="21"/>
                      </a:lnTo>
                      <a:lnTo>
                        <a:pt x="41" y="18"/>
                      </a:lnTo>
                      <a:lnTo>
                        <a:pt x="36" y="16"/>
                      </a:lnTo>
                      <a:lnTo>
                        <a:pt x="33" y="15"/>
                      </a:lnTo>
                      <a:lnTo>
                        <a:pt x="25" y="15"/>
                      </a:lnTo>
                      <a:lnTo>
                        <a:pt x="20" y="17"/>
                      </a:lnTo>
                      <a:lnTo>
                        <a:pt x="17" y="20"/>
                      </a:lnTo>
                      <a:lnTo>
                        <a:pt x="16" y="23"/>
                      </a:lnTo>
                      <a:lnTo>
                        <a:pt x="17" y="25"/>
                      </a:lnTo>
                      <a:lnTo>
                        <a:pt x="18" y="28"/>
                      </a:lnTo>
                      <a:lnTo>
                        <a:pt x="20" y="30"/>
                      </a:lnTo>
                      <a:lnTo>
                        <a:pt x="22" y="31"/>
                      </a:lnTo>
                      <a:lnTo>
                        <a:pt x="16" y="32"/>
                      </a:lnTo>
                      <a:lnTo>
                        <a:pt x="10" y="34"/>
                      </a:lnTo>
                      <a:lnTo>
                        <a:pt x="6" y="36"/>
                      </a:lnTo>
                      <a:lnTo>
                        <a:pt x="2" y="40"/>
                      </a:lnTo>
                      <a:lnTo>
                        <a:pt x="1" y="43"/>
                      </a:lnTo>
                      <a:lnTo>
                        <a:pt x="2" y="46"/>
                      </a:lnTo>
                      <a:lnTo>
                        <a:pt x="5" y="49"/>
                      </a:lnTo>
                      <a:lnTo>
                        <a:pt x="12" y="50"/>
                      </a:lnTo>
                      <a:lnTo>
                        <a:pt x="7" y="50"/>
                      </a:lnTo>
                      <a:lnTo>
                        <a:pt x="3" y="51"/>
                      </a:lnTo>
                      <a:lnTo>
                        <a:pt x="1" y="54"/>
                      </a:lnTo>
                      <a:lnTo>
                        <a:pt x="0" y="57"/>
                      </a:lnTo>
                      <a:lnTo>
                        <a:pt x="1" y="61"/>
                      </a:lnTo>
                      <a:lnTo>
                        <a:pt x="5" y="65"/>
                      </a:lnTo>
                      <a:lnTo>
                        <a:pt x="12" y="68"/>
                      </a:lnTo>
                      <a:lnTo>
                        <a:pt x="23" y="70"/>
                      </a:lnTo>
                      <a:lnTo>
                        <a:pt x="29" y="71"/>
                      </a:lnTo>
                      <a:lnTo>
                        <a:pt x="35" y="75"/>
                      </a:lnTo>
                      <a:lnTo>
                        <a:pt x="42" y="80"/>
                      </a:lnTo>
                      <a:lnTo>
                        <a:pt x="49" y="85"/>
                      </a:lnTo>
                      <a:lnTo>
                        <a:pt x="58" y="88"/>
                      </a:lnTo>
                      <a:lnTo>
                        <a:pt x="69" y="89"/>
                      </a:lnTo>
                      <a:lnTo>
                        <a:pt x="82" y="86"/>
                      </a:lnTo>
                      <a:lnTo>
                        <a:pt x="98" y="77"/>
                      </a:lnTo>
                      <a:lnTo>
                        <a:pt x="98" y="72"/>
                      </a:lnTo>
                      <a:lnTo>
                        <a:pt x="100" y="68"/>
                      </a:lnTo>
                      <a:lnTo>
                        <a:pt x="103" y="64"/>
                      </a:lnTo>
                      <a:lnTo>
                        <a:pt x="106" y="59"/>
                      </a:lnTo>
                      <a:lnTo>
                        <a:pt x="108" y="55"/>
                      </a:lnTo>
                      <a:lnTo>
                        <a:pt x="111" y="51"/>
                      </a:lnTo>
                      <a:lnTo>
                        <a:pt x="113" y="46"/>
                      </a:lnTo>
                      <a:lnTo>
                        <a:pt x="113" y="42"/>
                      </a:lnTo>
                      <a:lnTo>
                        <a:pt x="115" y="41"/>
                      </a:lnTo>
                      <a:lnTo>
                        <a:pt x="118" y="37"/>
                      </a:lnTo>
                      <a:lnTo>
                        <a:pt x="123" y="32"/>
                      </a:lnTo>
                      <a:lnTo>
                        <a:pt x="130" y="26"/>
                      </a:lnTo>
                      <a:lnTo>
                        <a:pt x="136" y="20"/>
                      </a:lnTo>
                      <a:lnTo>
                        <a:pt x="141" y="13"/>
                      </a:lnTo>
                      <a:lnTo>
                        <a:pt x="146" y="8"/>
                      </a:lnTo>
                      <a:lnTo>
                        <a:pt x="149" y="5"/>
                      </a:lnTo>
                      <a:lnTo>
                        <a:pt x="148" y="2"/>
                      </a:lnTo>
                      <a:lnTo>
                        <a:pt x="145" y="1"/>
                      </a:lnTo>
                      <a:lnTo>
                        <a:pt x="140" y="1"/>
                      </a:lnTo>
                      <a:lnTo>
                        <a:pt x="134" y="1"/>
                      </a:lnTo>
                      <a:lnTo>
                        <a:pt x="127" y="1"/>
                      </a:lnTo>
                      <a:lnTo>
                        <a:pt x="121" y="1"/>
                      </a:lnTo>
                      <a:lnTo>
                        <a:pt x="116" y="1"/>
                      </a:lnTo>
                      <a:lnTo>
                        <a:pt x="114" y="0"/>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90" name="Google Shape;390;p15"/>
                <p:cNvSpPr/>
                <p:nvPr/>
              </p:nvSpPr>
              <p:spPr>
                <a:xfrm>
                  <a:off x="5254" y="1767"/>
                  <a:ext cx="146" cy="87"/>
                </a:xfrm>
                <a:custGeom>
                  <a:avLst/>
                  <a:gdLst/>
                  <a:ahLst/>
                  <a:cxnLst/>
                  <a:rect l="l" t="t" r="r" b="b"/>
                  <a:pathLst>
                    <a:path w="146" h="87" extrusionOk="0">
                      <a:moveTo>
                        <a:pt x="114" y="4"/>
                      </a:moveTo>
                      <a:lnTo>
                        <a:pt x="109" y="10"/>
                      </a:lnTo>
                      <a:lnTo>
                        <a:pt x="104" y="17"/>
                      </a:lnTo>
                      <a:lnTo>
                        <a:pt x="99" y="23"/>
                      </a:lnTo>
                      <a:lnTo>
                        <a:pt x="94" y="29"/>
                      </a:lnTo>
                      <a:lnTo>
                        <a:pt x="88" y="35"/>
                      </a:lnTo>
                      <a:lnTo>
                        <a:pt x="81" y="39"/>
                      </a:lnTo>
                      <a:lnTo>
                        <a:pt x="73" y="43"/>
                      </a:lnTo>
                      <a:lnTo>
                        <a:pt x="64" y="46"/>
                      </a:lnTo>
                      <a:lnTo>
                        <a:pt x="61" y="40"/>
                      </a:lnTo>
                      <a:lnTo>
                        <a:pt x="57" y="35"/>
                      </a:lnTo>
                      <a:lnTo>
                        <a:pt x="52" y="30"/>
                      </a:lnTo>
                      <a:lnTo>
                        <a:pt x="47" y="26"/>
                      </a:lnTo>
                      <a:lnTo>
                        <a:pt x="42" y="22"/>
                      </a:lnTo>
                      <a:lnTo>
                        <a:pt x="38" y="19"/>
                      </a:lnTo>
                      <a:lnTo>
                        <a:pt x="33" y="17"/>
                      </a:lnTo>
                      <a:lnTo>
                        <a:pt x="31" y="15"/>
                      </a:lnTo>
                      <a:lnTo>
                        <a:pt x="23" y="16"/>
                      </a:lnTo>
                      <a:lnTo>
                        <a:pt x="18" y="18"/>
                      </a:lnTo>
                      <a:lnTo>
                        <a:pt x="15" y="20"/>
                      </a:lnTo>
                      <a:lnTo>
                        <a:pt x="15" y="23"/>
                      </a:lnTo>
                      <a:lnTo>
                        <a:pt x="16" y="25"/>
                      </a:lnTo>
                      <a:lnTo>
                        <a:pt x="17" y="28"/>
                      </a:lnTo>
                      <a:lnTo>
                        <a:pt x="19" y="30"/>
                      </a:lnTo>
                      <a:lnTo>
                        <a:pt x="21" y="31"/>
                      </a:lnTo>
                      <a:lnTo>
                        <a:pt x="15" y="31"/>
                      </a:lnTo>
                      <a:lnTo>
                        <a:pt x="10" y="33"/>
                      </a:lnTo>
                      <a:lnTo>
                        <a:pt x="5" y="36"/>
                      </a:lnTo>
                      <a:lnTo>
                        <a:pt x="1" y="39"/>
                      </a:lnTo>
                      <a:lnTo>
                        <a:pt x="0" y="42"/>
                      </a:lnTo>
                      <a:lnTo>
                        <a:pt x="1" y="45"/>
                      </a:lnTo>
                      <a:lnTo>
                        <a:pt x="4" y="47"/>
                      </a:lnTo>
                      <a:lnTo>
                        <a:pt x="11" y="49"/>
                      </a:lnTo>
                      <a:lnTo>
                        <a:pt x="7" y="48"/>
                      </a:lnTo>
                      <a:lnTo>
                        <a:pt x="4" y="49"/>
                      </a:lnTo>
                      <a:lnTo>
                        <a:pt x="1" y="51"/>
                      </a:lnTo>
                      <a:lnTo>
                        <a:pt x="0" y="55"/>
                      </a:lnTo>
                      <a:lnTo>
                        <a:pt x="1" y="59"/>
                      </a:lnTo>
                      <a:lnTo>
                        <a:pt x="4" y="63"/>
                      </a:lnTo>
                      <a:lnTo>
                        <a:pt x="10" y="66"/>
                      </a:lnTo>
                      <a:lnTo>
                        <a:pt x="20" y="68"/>
                      </a:lnTo>
                      <a:lnTo>
                        <a:pt x="26" y="69"/>
                      </a:lnTo>
                      <a:lnTo>
                        <a:pt x="32" y="73"/>
                      </a:lnTo>
                      <a:lnTo>
                        <a:pt x="39" y="78"/>
                      </a:lnTo>
                      <a:lnTo>
                        <a:pt x="46" y="83"/>
                      </a:lnTo>
                      <a:lnTo>
                        <a:pt x="55" y="86"/>
                      </a:lnTo>
                      <a:lnTo>
                        <a:pt x="66" y="87"/>
                      </a:lnTo>
                      <a:lnTo>
                        <a:pt x="79" y="84"/>
                      </a:lnTo>
                      <a:lnTo>
                        <a:pt x="95" y="75"/>
                      </a:lnTo>
                      <a:lnTo>
                        <a:pt x="95" y="70"/>
                      </a:lnTo>
                      <a:lnTo>
                        <a:pt x="97" y="66"/>
                      </a:lnTo>
                      <a:lnTo>
                        <a:pt x="100" y="62"/>
                      </a:lnTo>
                      <a:lnTo>
                        <a:pt x="103" y="58"/>
                      </a:lnTo>
                      <a:lnTo>
                        <a:pt x="105" y="53"/>
                      </a:lnTo>
                      <a:lnTo>
                        <a:pt x="108" y="49"/>
                      </a:lnTo>
                      <a:lnTo>
                        <a:pt x="110" y="45"/>
                      </a:lnTo>
                      <a:lnTo>
                        <a:pt x="111" y="40"/>
                      </a:lnTo>
                      <a:lnTo>
                        <a:pt x="112" y="39"/>
                      </a:lnTo>
                      <a:lnTo>
                        <a:pt x="116" y="36"/>
                      </a:lnTo>
                      <a:lnTo>
                        <a:pt x="121" y="30"/>
                      </a:lnTo>
                      <a:lnTo>
                        <a:pt x="127" y="24"/>
                      </a:lnTo>
                      <a:lnTo>
                        <a:pt x="133" y="18"/>
                      </a:lnTo>
                      <a:lnTo>
                        <a:pt x="138" y="12"/>
                      </a:lnTo>
                      <a:lnTo>
                        <a:pt x="143" y="6"/>
                      </a:lnTo>
                      <a:lnTo>
                        <a:pt x="146" y="3"/>
                      </a:lnTo>
                      <a:lnTo>
                        <a:pt x="145" y="0"/>
                      </a:lnTo>
                      <a:lnTo>
                        <a:pt x="142" y="0"/>
                      </a:lnTo>
                      <a:lnTo>
                        <a:pt x="138" y="0"/>
                      </a:lnTo>
                      <a:lnTo>
                        <a:pt x="132" y="1"/>
                      </a:lnTo>
                      <a:lnTo>
                        <a:pt x="126" y="3"/>
                      </a:lnTo>
                      <a:lnTo>
                        <a:pt x="120" y="4"/>
                      </a:lnTo>
                      <a:lnTo>
                        <a:pt x="116" y="4"/>
                      </a:lnTo>
                      <a:lnTo>
                        <a:pt x="114" y="4"/>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91" name="Google Shape;391;p15"/>
                <p:cNvSpPr/>
                <p:nvPr/>
              </p:nvSpPr>
              <p:spPr>
                <a:xfrm>
                  <a:off x="5256" y="1768"/>
                  <a:ext cx="144" cy="86"/>
                </a:xfrm>
                <a:custGeom>
                  <a:avLst/>
                  <a:gdLst/>
                  <a:ahLst/>
                  <a:cxnLst/>
                  <a:rect l="l" t="t" r="r" b="b"/>
                  <a:pathLst>
                    <a:path w="144" h="86" extrusionOk="0">
                      <a:moveTo>
                        <a:pt x="114" y="8"/>
                      </a:moveTo>
                      <a:lnTo>
                        <a:pt x="109" y="14"/>
                      </a:lnTo>
                      <a:lnTo>
                        <a:pt x="105" y="21"/>
                      </a:lnTo>
                      <a:lnTo>
                        <a:pt x="100" y="27"/>
                      </a:lnTo>
                      <a:lnTo>
                        <a:pt x="95" y="34"/>
                      </a:lnTo>
                      <a:lnTo>
                        <a:pt x="89" y="39"/>
                      </a:lnTo>
                      <a:lnTo>
                        <a:pt x="81" y="43"/>
                      </a:lnTo>
                      <a:lnTo>
                        <a:pt x="73" y="47"/>
                      </a:lnTo>
                      <a:lnTo>
                        <a:pt x="63" y="48"/>
                      </a:lnTo>
                      <a:lnTo>
                        <a:pt x="59" y="43"/>
                      </a:lnTo>
                      <a:lnTo>
                        <a:pt x="55" y="38"/>
                      </a:lnTo>
                      <a:lnTo>
                        <a:pt x="50" y="33"/>
                      </a:lnTo>
                      <a:lnTo>
                        <a:pt x="45" y="28"/>
                      </a:lnTo>
                      <a:lnTo>
                        <a:pt x="40" y="24"/>
                      </a:lnTo>
                      <a:lnTo>
                        <a:pt x="36" y="21"/>
                      </a:lnTo>
                      <a:lnTo>
                        <a:pt x="32" y="18"/>
                      </a:lnTo>
                      <a:lnTo>
                        <a:pt x="30" y="17"/>
                      </a:lnTo>
                      <a:lnTo>
                        <a:pt x="22" y="18"/>
                      </a:lnTo>
                      <a:lnTo>
                        <a:pt x="17" y="19"/>
                      </a:lnTo>
                      <a:lnTo>
                        <a:pt x="15" y="21"/>
                      </a:lnTo>
                      <a:lnTo>
                        <a:pt x="15" y="24"/>
                      </a:lnTo>
                      <a:lnTo>
                        <a:pt x="15" y="26"/>
                      </a:lnTo>
                      <a:lnTo>
                        <a:pt x="17" y="28"/>
                      </a:lnTo>
                      <a:lnTo>
                        <a:pt x="19" y="30"/>
                      </a:lnTo>
                      <a:lnTo>
                        <a:pt x="21" y="31"/>
                      </a:lnTo>
                      <a:lnTo>
                        <a:pt x="15" y="32"/>
                      </a:lnTo>
                      <a:lnTo>
                        <a:pt x="9" y="34"/>
                      </a:lnTo>
                      <a:lnTo>
                        <a:pt x="5" y="36"/>
                      </a:lnTo>
                      <a:lnTo>
                        <a:pt x="1" y="39"/>
                      </a:lnTo>
                      <a:lnTo>
                        <a:pt x="0" y="42"/>
                      </a:lnTo>
                      <a:lnTo>
                        <a:pt x="1" y="45"/>
                      </a:lnTo>
                      <a:lnTo>
                        <a:pt x="4" y="47"/>
                      </a:lnTo>
                      <a:lnTo>
                        <a:pt x="11" y="49"/>
                      </a:lnTo>
                      <a:lnTo>
                        <a:pt x="8" y="48"/>
                      </a:lnTo>
                      <a:lnTo>
                        <a:pt x="5" y="48"/>
                      </a:lnTo>
                      <a:lnTo>
                        <a:pt x="3" y="50"/>
                      </a:lnTo>
                      <a:lnTo>
                        <a:pt x="2" y="54"/>
                      </a:lnTo>
                      <a:lnTo>
                        <a:pt x="2" y="58"/>
                      </a:lnTo>
                      <a:lnTo>
                        <a:pt x="4" y="62"/>
                      </a:lnTo>
                      <a:lnTo>
                        <a:pt x="9" y="65"/>
                      </a:lnTo>
                      <a:lnTo>
                        <a:pt x="18" y="67"/>
                      </a:lnTo>
                      <a:lnTo>
                        <a:pt x="24" y="68"/>
                      </a:lnTo>
                      <a:lnTo>
                        <a:pt x="30" y="72"/>
                      </a:lnTo>
                      <a:lnTo>
                        <a:pt x="37" y="77"/>
                      </a:lnTo>
                      <a:lnTo>
                        <a:pt x="44" y="82"/>
                      </a:lnTo>
                      <a:lnTo>
                        <a:pt x="53" y="85"/>
                      </a:lnTo>
                      <a:lnTo>
                        <a:pt x="64" y="86"/>
                      </a:lnTo>
                      <a:lnTo>
                        <a:pt x="77" y="83"/>
                      </a:lnTo>
                      <a:lnTo>
                        <a:pt x="93" y="74"/>
                      </a:lnTo>
                      <a:lnTo>
                        <a:pt x="93" y="69"/>
                      </a:lnTo>
                      <a:lnTo>
                        <a:pt x="95" y="65"/>
                      </a:lnTo>
                      <a:lnTo>
                        <a:pt x="98" y="61"/>
                      </a:lnTo>
                      <a:lnTo>
                        <a:pt x="101" y="57"/>
                      </a:lnTo>
                      <a:lnTo>
                        <a:pt x="104" y="52"/>
                      </a:lnTo>
                      <a:lnTo>
                        <a:pt x="107" y="48"/>
                      </a:lnTo>
                      <a:lnTo>
                        <a:pt x="108" y="44"/>
                      </a:lnTo>
                      <a:lnTo>
                        <a:pt x="109" y="40"/>
                      </a:lnTo>
                      <a:lnTo>
                        <a:pt x="111" y="38"/>
                      </a:lnTo>
                      <a:lnTo>
                        <a:pt x="114" y="35"/>
                      </a:lnTo>
                      <a:lnTo>
                        <a:pt x="119" y="29"/>
                      </a:lnTo>
                      <a:lnTo>
                        <a:pt x="125" y="23"/>
                      </a:lnTo>
                      <a:lnTo>
                        <a:pt x="131" y="17"/>
                      </a:lnTo>
                      <a:lnTo>
                        <a:pt x="136" y="11"/>
                      </a:lnTo>
                      <a:lnTo>
                        <a:pt x="141" y="5"/>
                      </a:lnTo>
                      <a:lnTo>
                        <a:pt x="144" y="2"/>
                      </a:lnTo>
                      <a:lnTo>
                        <a:pt x="143" y="0"/>
                      </a:lnTo>
                      <a:lnTo>
                        <a:pt x="141" y="0"/>
                      </a:lnTo>
                      <a:lnTo>
                        <a:pt x="136" y="1"/>
                      </a:lnTo>
                      <a:lnTo>
                        <a:pt x="131" y="3"/>
                      </a:lnTo>
                      <a:lnTo>
                        <a:pt x="126" y="5"/>
                      </a:lnTo>
                      <a:lnTo>
                        <a:pt x="121" y="7"/>
                      </a:lnTo>
                      <a:lnTo>
                        <a:pt x="117" y="8"/>
                      </a:lnTo>
                      <a:lnTo>
                        <a:pt x="114" y="8"/>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92" name="Google Shape;392;p15"/>
                <p:cNvSpPr/>
                <p:nvPr/>
              </p:nvSpPr>
              <p:spPr>
                <a:xfrm>
                  <a:off x="5258" y="1768"/>
                  <a:ext cx="142" cy="86"/>
                </a:xfrm>
                <a:custGeom>
                  <a:avLst/>
                  <a:gdLst/>
                  <a:ahLst/>
                  <a:cxnLst/>
                  <a:rect l="l" t="t" r="r" b="b"/>
                  <a:pathLst>
                    <a:path w="142" h="86" extrusionOk="0">
                      <a:moveTo>
                        <a:pt x="115" y="13"/>
                      </a:moveTo>
                      <a:lnTo>
                        <a:pt x="110" y="20"/>
                      </a:lnTo>
                      <a:lnTo>
                        <a:pt x="106" y="26"/>
                      </a:lnTo>
                      <a:lnTo>
                        <a:pt x="101" y="33"/>
                      </a:lnTo>
                      <a:lnTo>
                        <a:pt x="96" y="39"/>
                      </a:lnTo>
                      <a:lnTo>
                        <a:pt x="89" y="44"/>
                      </a:lnTo>
                      <a:lnTo>
                        <a:pt x="82" y="48"/>
                      </a:lnTo>
                      <a:lnTo>
                        <a:pt x="72" y="51"/>
                      </a:lnTo>
                      <a:lnTo>
                        <a:pt x="61" y="52"/>
                      </a:lnTo>
                      <a:lnTo>
                        <a:pt x="58" y="47"/>
                      </a:lnTo>
                      <a:lnTo>
                        <a:pt x="54" y="41"/>
                      </a:lnTo>
                      <a:lnTo>
                        <a:pt x="49" y="36"/>
                      </a:lnTo>
                      <a:lnTo>
                        <a:pt x="43" y="31"/>
                      </a:lnTo>
                      <a:lnTo>
                        <a:pt x="38" y="27"/>
                      </a:lnTo>
                      <a:lnTo>
                        <a:pt x="34" y="24"/>
                      </a:lnTo>
                      <a:lnTo>
                        <a:pt x="30" y="21"/>
                      </a:lnTo>
                      <a:lnTo>
                        <a:pt x="29" y="19"/>
                      </a:lnTo>
                      <a:lnTo>
                        <a:pt x="21" y="20"/>
                      </a:lnTo>
                      <a:lnTo>
                        <a:pt x="16" y="22"/>
                      </a:lnTo>
                      <a:lnTo>
                        <a:pt x="14" y="24"/>
                      </a:lnTo>
                      <a:lnTo>
                        <a:pt x="14" y="26"/>
                      </a:lnTo>
                      <a:lnTo>
                        <a:pt x="15" y="28"/>
                      </a:lnTo>
                      <a:lnTo>
                        <a:pt x="17" y="30"/>
                      </a:lnTo>
                      <a:lnTo>
                        <a:pt x="19" y="32"/>
                      </a:lnTo>
                      <a:lnTo>
                        <a:pt x="21" y="33"/>
                      </a:lnTo>
                      <a:lnTo>
                        <a:pt x="15" y="34"/>
                      </a:lnTo>
                      <a:lnTo>
                        <a:pt x="9" y="35"/>
                      </a:lnTo>
                      <a:lnTo>
                        <a:pt x="5" y="38"/>
                      </a:lnTo>
                      <a:lnTo>
                        <a:pt x="1" y="40"/>
                      </a:lnTo>
                      <a:lnTo>
                        <a:pt x="0" y="43"/>
                      </a:lnTo>
                      <a:lnTo>
                        <a:pt x="1" y="46"/>
                      </a:lnTo>
                      <a:lnTo>
                        <a:pt x="4" y="48"/>
                      </a:lnTo>
                      <a:lnTo>
                        <a:pt x="11" y="50"/>
                      </a:lnTo>
                      <a:lnTo>
                        <a:pt x="9" y="48"/>
                      </a:lnTo>
                      <a:lnTo>
                        <a:pt x="7" y="48"/>
                      </a:lnTo>
                      <a:lnTo>
                        <a:pt x="4" y="50"/>
                      </a:lnTo>
                      <a:lnTo>
                        <a:pt x="3" y="54"/>
                      </a:lnTo>
                      <a:lnTo>
                        <a:pt x="2" y="57"/>
                      </a:lnTo>
                      <a:lnTo>
                        <a:pt x="4" y="61"/>
                      </a:lnTo>
                      <a:lnTo>
                        <a:pt x="8" y="64"/>
                      </a:lnTo>
                      <a:lnTo>
                        <a:pt x="16" y="67"/>
                      </a:lnTo>
                      <a:lnTo>
                        <a:pt x="22" y="68"/>
                      </a:lnTo>
                      <a:lnTo>
                        <a:pt x="28" y="72"/>
                      </a:lnTo>
                      <a:lnTo>
                        <a:pt x="35" y="77"/>
                      </a:lnTo>
                      <a:lnTo>
                        <a:pt x="42" y="82"/>
                      </a:lnTo>
                      <a:lnTo>
                        <a:pt x="51" y="85"/>
                      </a:lnTo>
                      <a:lnTo>
                        <a:pt x="62" y="86"/>
                      </a:lnTo>
                      <a:lnTo>
                        <a:pt x="75" y="83"/>
                      </a:lnTo>
                      <a:lnTo>
                        <a:pt x="91" y="74"/>
                      </a:lnTo>
                      <a:lnTo>
                        <a:pt x="91" y="69"/>
                      </a:lnTo>
                      <a:lnTo>
                        <a:pt x="93" y="65"/>
                      </a:lnTo>
                      <a:lnTo>
                        <a:pt x="96" y="61"/>
                      </a:lnTo>
                      <a:lnTo>
                        <a:pt x="99" y="57"/>
                      </a:lnTo>
                      <a:lnTo>
                        <a:pt x="102" y="52"/>
                      </a:lnTo>
                      <a:lnTo>
                        <a:pt x="105" y="48"/>
                      </a:lnTo>
                      <a:lnTo>
                        <a:pt x="106" y="44"/>
                      </a:lnTo>
                      <a:lnTo>
                        <a:pt x="107" y="40"/>
                      </a:lnTo>
                      <a:lnTo>
                        <a:pt x="109" y="38"/>
                      </a:lnTo>
                      <a:lnTo>
                        <a:pt x="112" y="35"/>
                      </a:lnTo>
                      <a:lnTo>
                        <a:pt x="117" y="29"/>
                      </a:lnTo>
                      <a:lnTo>
                        <a:pt x="123" y="23"/>
                      </a:lnTo>
                      <a:lnTo>
                        <a:pt x="129" y="17"/>
                      </a:lnTo>
                      <a:lnTo>
                        <a:pt x="134" y="11"/>
                      </a:lnTo>
                      <a:lnTo>
                        <a:pt x="139" y="5"/>
                      </a:lnTo>
                      <a:lnTo>
                        <a:pt x="142" y="2"/>
                      </a:lnTo>
                      <a:lnTo>
                        <a:pt x="141" y="0"/>
                      </a:lnTo>
                      <a:lnTo>
                        <a:pt x="139" y="0"/>
                      </a:lnTo>
                      <a:lnTo>
                        <a:pt x="135" y="3"/>
                      </a:lnTo>
                      <a:lnTo>
                        <a:pt x="131" y="6"/>
                      </a:lnTo>
                      <a:lnTo>
                        <a:pt x="126" y="9"/>
                      </a:lnTo>
                      <a:lnTo>
                        <a:pt x="121" y="12"/>
                      </a:lnTo>
                      <a:lnTo>
                        <a:pt x="117" y="13"/>
                      </a:lnTo>
                      <a:lnTo>
                        <a:pt x="115" y="13"/>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93" name="Google Shape;393;p15"/>
                <p:cNvSpPr/>
                <p:nvPr/>
              </p:nvSpPr>
              <p:spPr>
                <a:xfrm>
                  <a:off x="5175" y="1422"/>
                  <a:ext cx="572" cy="447"/>
                </a:xfrm>
                <a:custGeom>
                  <a:avLst/>
                  <a:gdLst/>
                  <a:ahLst/>
                  <a:cxnLst/>
                  <a:rect l="l" t="t" r="r" b="b"/>
                  <a:pathLst>
                    <a:path w="572" h="447" extrusionOk="0">
                      <a:moveTo>
                        <a:pt x="41" y="103"/>
                      </a:moveTo>
                      <a:lnTo>
                        <a:pt x="56" y="111"/>
                      </a:lnTo>
                      <a:lnTo>
                        <a:pt x="67" y="115"/>
                      </a:lnTo>
                      <a:lnTo>
                        <a:pt x="75" y="116"/>
                      </a:lnTo>
                      <a:lnTo>
                        <a:pt x="81" y="114"/>
                      </a:lnTo>
                      <a:lnTo>
                        <a:pt x="87" y="112"/>
                      </a:lnTo>
                      <a:lnTo>
                        <a:pt x="93" y="110"/>
                      </a:lnTo>
                      <a:lnTo>
                        <a:pt x="100" y="109"/>
                      </a:lnTo>
                      <a:lnTo>
                        <a:pt x="112" y="111"/>
                      </a:lnTo>
                      <a:lnTo>
                        <a:pt x="103" y="118"/>
                      </a:lnTo>
                      <a:lnTo>
                        <a:pt x="95" y="126"/>
                      </a:lnTo>
                      <a:lnTo>
                        <a:pt x="89" y="134"/>
                      </a:lnTo>
                      <a:lnTo>
                        <a:pt x="83" y="143"/>
                      </a:lnTo>
                      <a:lnTo>
                        <a:pt x="78" y="152"/>
                      </a:lnTo>
                      <a:lnTo>
                        <a:pt x="74" y="161"/>
                      </a:lnTo>
                      <a:lnTo>
                        <a:pt x="72" y="171"/>
                      </a:lnTo>
                      <a:lnTo>
                        <a:pt x="70" y="181"/>
                      </a:lnTo>
                      <a:lnTo>
                        <a:pt x="68" y="182"/>
                      </a:lnTo>
                      <a:lnTo>
                        <a:pt x="65" y="184"/>
                      </a:lnTo>
                      <a:lnTo>
                        <a:pt x="61" y="187"/>
                      </a:lnTo>
                      <a:lnTo>
                        <a:pt x="57" y="190"/>
                      </a:lnTo>
                      <a:lnTo>
                        <a:pt x="53" y="192"/>
                      </a:lnTo>
                      <a:lnTo>
                        <a:pt x="50" y="195"/>
                      </a:lnTo>
                      <a:lnTo>
                        <a:pt x="46" y="197"/>
                      </a:lnTo>
                      <a:lnTo>
                        <a:pt x="44" y="199"/>
                      </a:lnTo>
                      <a:lnTo>
                        <a:pt x="31" y="205"/>
                      </a:lnTo>
                      <a:lnTo>
                        <a:pt x="24" y="214"/>
                      </a:lnTo>
                      <a:lnTo>
                        <a:pt x="22" y="225"/>
                      </a:lnTo>
                      <a:lnTo>
                        <a:pt x="23" y="237"/>
                      </a:lnTo>
                      <a:lnTo>
                        <a:pt x="28" y="247"/>
                      </a:lnTo>
                      <a:lnTo>
                        <a:pt x="34" y="256"/>
                      </a:lnTo>
                      <a:lnTo>
                        <a:pt x="40" y="261"/>
                      </a:lnTo>
                      <a:lnTo>
                        <a:pt x="45" y="263"/>
                      </a:lnTo>
                      <a:lnTo>
                        <a:pt x="47" y="262"/>
                      </a:lnTo>
                      <a:lnTo>
                        <a:pt x="49" y="262"/>
                      </a:lnTo>
                      <a:lnTo>
                        <a:pt x="51" y="262"/>
                      </a:lnTo>
                      <a:lnTo>
                        <a:pt x="54" y="262"/>
                      </a:lnTo>
                      <a:lnTo>
                        <a:pt x="56" y="262"/>
                      </a:lnTo>
                      <a:lnTo>
                        <a:pt x="58" y="262"/>
                      </a:lnTo>
                      <a:lnTo>
                        <a:pt x="61" y="261"/>
                      </a:lnTo>
                      <a:lnTo>
                        <a:pt x="64" y="260"/>
                      </a:lnTo>
                      <a:lnTo>
                        <a:pt x="65" y="262"/>
                      </a:lnTo>
                      <a:lnTo>
                        <a:pt x="67" y="263"/>
                      </a:lnTo>
                      <a:lnTo>
                        <a:pt x="69" y="264"/>
                      </a:lnTo>
                      <a:lnTo>
                        <a:pt x="71" y="265"/>
                      </a:lnTo>
                      <a:lnTo>
                        <a:pt x="73" y="266"/>
                      </a:lnTo>
                      <a:lnTo>
                        <a:pt x="75" y="267"/>
                      </a:lnTo>
                      <a:lnTo>
                        <a:pt x="77" y="269"/>
                      </a:lnTo>
                      <a:lnTo>
                        <a:pt x="79" y="271"/>
                      </a:lnTo>
                      <a:lnTo>
                        <a:pt x="82" y="271"/>
                      </a:lnTo>
                      <a:lnTo>
                        <a:pt x="89" y="274"/>
                      </a:lnTo>
                      <a:lnTo>
                        <a:pt x="99" y="278"/>
                      </a:lnTo>
                      <a:lnTo>
                        <a:pt x="112" y="284"/>
                      </a:lnTo>
                      <a:lnTo>
                        <a:pt x="125" y="288"/>
                      </a:lnTo>
                      <a:lnTo>
                        <a:pt x="139" y="293"/>
                      </a:lnTo>
                      <a:lnTo>
                        <a:pt x="153" y="297"/>
                      </a:lnTo>
                      <a:lnTo>
                        <a:pt x="165" y="299"/>
                      </a:lnTo>
                      <a:lnTo>
                        <a:pt x="170" y="308"/>
                      </a:lnTo>
                      <a:lnTo>
                        <a:pt x="175" y="317"/>
                      </a:lnTo>
                      <a:lnTo>
                        <a:pt x="181" y="326"/>
                      </a:lnTo>
                      <a:lnTo>
                        <a:pt x="187" y="334"/>
                      </a:lnTo>
                      <a:lnTo>
                        <a:pt x="194" y="341"/>
                      </a:lnTo>
                      <a:lnTo>
                        <a:pt x="201" y="348"/>
                      </a:lnTo>
                      <a:lnTo>
                        <a:pt x="210" y="352"/>
                      </a:lnTo>
                      <a:lnTo>
                        <a:pt x="220" y="356"/>
                      </a:lnTo>
                      <a:lnTo>
                        <a:pt x="218" y="360"/>
                      </a:lnTo>
                      <a:lnTo>
                        <a:pt x="216" y="365"/>
                      </a:lnTo>
                      <a:lnTo>
                        <a:pt x="214" y="369"/>
                      </a:lnTo>
                      <a:lnTo>
                        <a:pt x="212" y="373"/>
                      </a:lnTo>
                      <a:lnTo>
                        <a:pt x="210" y="378"/>
                      </a:lnTo>
                      <a:lnTo>
                        <a:pt x="208" y="382"/>
                      </a:lnTo>
                      <a:lnTo>
                        <a:pt x="206" y="386"/>
                      </a:lnTo>
                      <a:lnTo>
                        <a:pt x="205" y="391"/>
                      </a:lnTo>
                      <a:lnTo>
                        <a:pt x="204" y="387"/>
                      </a:lnTo>
                      <a:lnTo>
                        <a:pt x="203" y="384"/>
                      </a:lnTo>
                      <a:lnTo>
                        <a:pt x="202" y="381"/>
                      </a:lnTo>
                      <a:lnTo>
                        <a:pt x="200" y="379"/>
                      </a:lnTo>
                      <a:lnTo>
                        <a:pt x="198" y="377"/>
                      </a:lnTo>
                      <a:lnTo>
                        <a:pt x="194" y="375"/>
                      </a:lnTo>
                      <a:lnTo>
                        <a:pt x="191" y="375"/>
                      </a:lnTo>
                      <a:lnTo>
                        <a:pt x="187" y="374"/>
                      </a:lnTo>
                      <a:lnTo>
                        <a:pt x="180" y="373"/>
                      </a:lnTo>
                      <a:lnTo>
                        <a:pt x="175" y="373"/>
                      </a:lnTo>
                      <a:lnTo>
                        <a:pt x="171" y="374"/>
                      </a:lnTo>
                      <a:lnTo>
                        <a:pt x="168" y="376"/>
                      </a:lnTo>
                      <a:lnTo>
                        <a:pt x="167" y="378"/>
                      </a:lnTo>
                      <a:lnTo>
                        <a:pt x="166" y="381"/>
                      </a:lnTo>
                      <a:lnTo>
                        <a:pt x="167" y="385"/>
                      </a:lnTo>
                      <a:lnTo>
                        <a:pt x="169" y="389"/>
                      </a:lnTo>
                      <a:lnTo>
                        <a:pt x="162" y="388"/>
                      </a:lnTo>
                      <a:lnTo>
                        <a:pt x="155" y="388"/>
                      </a:lnTo>
                      <a:lnTo>
                        <a:pt x="150" y="390"/>
                      </a:lnTo>
                      <a:lnTo>
                        <a:pt x="145" y="393"/>
                      </a:lnTo>
                      <a:lnTo>
                        <a:pt x="142" y="396"/>
                      </a:lnTo>
                      <a:lnTo>
                        <a:pt x="141" y="400"/>
                      </a:lnTo>
                      <a:lnTo>
                        <a:pt x="142" y="404"/>
                      </a:lnTo>
                      <a:lnTo>
                        <a:pt x="147" y="408"/>
                      </a:lnTo>
                      <a:lnTo>
                        <a:pt x="139" y="409"/>
                      </a:lnTo>
                      <a:lnTo>
                        <a:pt x="134" y="412"/>
                      </a:lnTo>
                      <a:lnTo>
                        <a:pt x="133" y="415"/>
                      </a:lnTo>
                      <a:lnTo>
                        <a:pt x="133" y="418"/>
                      </a:lnTo>
                      <a:lnTo>
                        <a:pt x="136" y="422"/>
                      </a:lnTo>
                      <a:lnTo>
                        <a:pt x="141" y="425"/>
                      </a:lnTo>
                      <a:lnTo>
                        <a:pt x="148" y="426"/>
                      </a:lnTo>
                      <a:lnTo>
                        <a:pt x="156" y="425"/>
                      </a:lnTo>
                      <a:lnTo>
                        <a:pt x="161" y="427"/>
                      </a:lnTo>
                      <a:lnTo>
                        <a:pt x="165" y="429"/>
                      </a:lnTo>
                      <a:lnTo>
                        <a:pt x="169" y="431"/>
                      </a:lnTo>
                      <a:lnTo>
                        <a:pt x="173" y="433"/>
                      </a:lnTo>
                      <a:lnTo>
                        <a:pt x="177" y="435"/>
                      </a:lnTo>
                      <a:lnTo>
                        <a:pt x="181" y="437"/>
                      </a:lnTo>
                      <a:lnTo>
                        <a:pt x="186" y="439"/>
                      </a:lnTo>
                      <a:lnTo>
                        <a:pt x="191" y="441"/>
                      </a:lnTo>
                      <a:lnTo>
                        <a:pt x="196" y="445"/>
                      </a:lnTo>
                      <a:lnTo>
                        <a:pt x="203" y="447"/>
                      </a:lnTo>
                      <a:lnTo>
                        <a:pt x="212" y="447"/>
                      </a:lnTo>
                      <a:lnTo>
                        <a:pt x="220" y="445"/>
                      </a:lnTo>
                      <a:lnTo>
                        <a:pt x="227" y="441"/>
                      </a:lnTo>
                      <a:lnTo>
                        <a:pt x="234" y="435"/>
                      </a:lnTo>
                      <a:lnTo>
                        <a:pt x="238" y="427"/>
                      </a:lnTo>
                      <a:lnTo>
                        <a:pt x="239" y="415"/>
                      </a:lnTo>
                      <a:lnTo>
                        <a:pt x="246" y="410"/>
                      </a:lnTo>
                      <a:lnTo>
                        <a:pt x="255" y="406"/>
                      </a:lnTo>
                      <a:lnTo>
                        <a:pt x="266" y="402"/>
                      </a:lnTo>
                      <a:lnTo>
                        <a:pt x="279" y="398"/>
                      </a:lnTo>
                      <a:lnTo>
                        <a:pt x="291" y="394"/>
                      </a:lnTo>
                      <a:lnTo>
                        <a:pt x="302" y="389"/>
                      </a:lnTo>
                      <a:lnTo>
                        <a:pt x="311" y="385"/>
                      </a:lnTo>
                      <a:lnTo>
                        <a:pt x="318" y="380"/>
                      </a:lnTo>
                      <a:lnTo>
                        <a:pt x="325" y="383"/>
                      </a:lnTo>
                      <a:lnTo>
                        <a:pt x="337" y="386"/>
                      </a:lnTo>
                      <a:lnTo>
                        <a:pt x="353" y="386"/>
                      </a:lnTo>
                      <a:lnTo>
                        <a:pt x="371" y="385"/>
                      </a:lnTo>
                      <a:lnTo>
                        <a:pt x="389" y="382"/>
                      </a:lnTo>
                      <a:lnTo>
                        <a:pt x="406" y="377"/>
                      </a:lnTo>
                      <a:lnTo>
                        <a:pt x="421" y="369"/>
                      </a:lnTo>
                      <a:lnTo>
                        <a:pt x="432" y="358"/>
                      </a:lnTo>
                      <a:lnTo>
                        <a:pt x="437" y="366"/>
                      </a:lnTo>
                      <a:lnTo>
                        <a:pt x="442" y="371"/>
                      </a:lnTo>
                      <a:lnTo>
                        <a:pt x="447" y="375"/>
                      </a:lnTo>
                      <a:lnTo>
                        <a:pt x="451" y="377"/>
                      </a:lnTo>
                      <a:lnTo>
                        <a:pt x="455" y="378"/>
                      </a:lnTo>
                      <a:lnTo>
                        <a:pt x="461" y="377"/>
                      </a:lnTo>
                      <a:lnTo>
                        <a:pt x="468" y="377"/>
                      </a:lnTo>
                      <a:lnTo>
                        <a:pt x="476" y="376"/>
                      </a:lnTo>
                      <a:lnTo>
                        <a:pt x="470" y="380"/>
                      </a:lnTo>
                      <a:lnTo>
                        <a:pt x="466" y="384"/>
                      </a:lnTo>
                      <a:lnTo>
                        <a:pt x="462" y="387"/>
                      </a:lnTo>
                      <a:lnTo>
                        <a:pt x="459" y="391"/>
                      </a:lnTo>
                      <a:lnTo>
                        <a:pt x="456" y="394"/>
                      </a:lnTo>
                      <a:lnTo>
                        <a:pt x="454" y="399"/>
                      </a:lnTo>
                      <a:lnTo>
                        <a:pt x="452" y="404"/>
                      </a:lnTo>
                      <a:lnTo>
                        <a:pt x="449" y="411"/>
                      </a:lnTo>
                      <a:lnTo>
                        <a:pt x="448" y="416"/>
                      </a:lnTo>
                      <a:lnTo>
                        <a:pt x="448" y="420"/>
                      </a:lnTo>
                      <a:lnTo>
                        <a:pt x="449" y="424"/>
                      </a:lnTo>
                      <a:lnTo>
                        <a:pt x="452" y="426"/>
                      </a:lnTo>
                      <a:lnTo>
                        <a:pt x="456" y="427"/>
                      </a:lnTo>
                      <a:lnTo>
                        <a:pt x="460" y="427"/>
                      </a:lnTo>
                      <a:lnTo>
                        <a:pt x="466" y="425"/>
                      </a:lnTo>
                      <a:lnTo>
                        <a:pt x="473" y="423"/>
                      </a:lnTo>
                      <a:lnTo>
                        <a:pt x="469" y="430"/>
                      </a:lnTo>
                      <a:lnTo>
                        <a:pt x="471" y="435"/>
                      </a:lnTo>
                      <a:lnTo>
                        <a:pt x="475" y="439"/>
                      </a:lnTo>
                      <a:lnTo>
                        <a:pt x="481" y="441"/>
                      </a:lnTo>
                      <a:lnTo>
                        <a:pt x="487" y="441"/>
                      </a:lnTo>
                      <a:lnTo>
                        <a:pt x="493" y="438"/>
                      </a:lnTo>
                      <a:lnTo>
                        <a:pt x="497" y="434"/>
                      </a:lnTo>
                      <a:lnTo>
                        <a:pt x="497" y="428"/>
                      </a:lnTo>
                      <a:lnTo>
                        <a:pt x="502" y="435"/>
                      </a:lnTo>
                      <a:lnTo>
                        <a:pt x="507" y="439"/>
                      </a:lnTo>
                      <a:lnTo>
                        <a:pt x="512" y="439"/>
                      </a:lnTo>
                      <a:lnTo>
                        <a:pt x="517" y="438"/>
                      </a:lnTo>
                      <a:lnTo>
                        <a:pt x="521" y="434"/>
                      </a:lnTo>
                      <a:lnTo>
                        <a:pt x="525" y="428"/>
                      </a:lnTo>
                      <a:lnTo>
                        <a:pt x="529" y="421"/>
                      </a:lnTo>
                      <a:lnTo>
                        <a:pt x="531" y="412"/>
                      </a:lnTo>
                      <a:lnTo>
                        <a:pt x="535" y="405"/>
                      </a:lnTo>
                      <a:lnTo>
                        <a:pt x="540" y="398"/>
                      </a:lnTo>
                      <a:lnTo>
                        <a:pt x="545" y="391"/>
                      </a:lnTo>
                      <a:lnTo>
                        <a:pt x="552" y="384"/>
                      </a:lnTo>
                      <a:lnTo>
                        <a:pt x="557" y="377"/>
                      </a:lnTo>
                      <a:lnTo>
                        <a:pt x="563" y="370"/>
                      </a:lnTo>
                      <a:lnTo>
                        <a:pt x="568" y="363"/>
                      </a:lnTo>
                      <a:lnTo>
                        <a:pt x="572" y="356"/>
                      </a:lnTo>
                      <a:lnTo>
                        <a:pt x="572" y="351"/>
                      </a:lnTo>
                      <a:lnTo>
                        <a:pt x="571" y="346"/>
                      </a:lnTo>
                      <a:lnTo>
                        <a:pt x="567" y="340"/>
                      </a:lnTo>
                      <a:lnTo>
                        <a:pt x="562" y="335"/>
                      </a:lnTo>
                      <a:lnTo>
                        <a:pt x="555" y="332"/>
                      </a:lnTo>
                      <a:lnTo>
                        <a:pt x="547" y="330"/>
                      </a:lnTo>
                      <a:lnTo>
                        <a:pt x="537" y="331"/>
                      </a:lnTo>
                      <a:lnTo>
                        <a:pt x="527" y="336"/>
                      </a:lnTo>
                      <a:lnTo>
                        <a:pt x="532" y="318"/>
                      </a:lnTo>
                      <a:lnTo>
                        <a:pt x="536" y="295"/>
                      </a:lnTo>
                      <a:lnTo>
                        <a:pt x="537" y="270"/>
                      </a:lnTo>
                      <a:lnTo>
                        <a:pt x="536" y="244"/>
                      </a:lnTo>
                      <a:lnTo>
                        <a:pt x="531" y="220"/>
                      </a:lnTo>
                      <a:lnTo>
                        <a:pt x="523" y="199"/>
                      </a:lnTo>
                      <a:lnTo>
                        <a:pt x="510" y="183"/>
                      </a:lnTo>
                      <a:lnTo>
                        <a:pt x="494" y="174"/>
                      </a:lnTo>
                      <a:lnTo>
                        <a:pt x="482" y="174"/>
                      </a:lnTo>
                      <a:lnTo>
                        <a:pt x="481" y="174"/>
                      </a:lnTo>
                      <a:lnTo>
                        <a:pt x="487" y="173"/>
                      </a:lnTo>
                      <a:lnTo>
                        <a:pt x="498" y="170"/>
                      </a:lnTo>
                      <a:lnTo>
                        <a:pt x="512" y="164"/>
                      </a:lnTo>
                      <a:lnTo>
                        <a:pt x="526" y="156"/>
                      </a:lnTo>
                      <a:lnTo>
                        <a:pt x="537" y="144"/>
                      </a:lnTo>
                      <a:lnTo>
                        <a:pt x="543" y="128"/>
                      </a:lnTo>
                      <a:lnTo>
                        <a:pt x="539" y="132"/>
                      </a:lnTo>
                      <a:lnTo>
                        <a:pt x="533" y="137"/>
                      </a:lnTo>
                      <a:lnTo>
                        <a:pt x="524" y="144"/>
                      </a:lnTo>
                      <a:lnTo>
                        <a:pt x="514" y="151"/>
                      </a:lnTo>
                      <a:lnTo>
                        <a:pt x="501" y="157"/>
                      </a:lnTo>
                      <a:lnTo>
                        <a:pt x="488" y="162"/>
                      </a:lnTo>
                      <a:lnTo>
                        <a:pt x="474" y="166"/>
                      </a:lnTo>
                      <a:lnTo>
                        <a:pt x="459" y="168"/>
                      </a:lnTo>
                      <a:lnTo>
                        <a:pt x="437" y="164"/>
                      </a:lnTo>
                      <a:lnTo>
                        <a:pt x="419" y="162"/>
                      </a:lnTo>
                      <a:lnTo>
                        <a:pt x="402" y="162"/>
                      </a:lnTo>
                      <a:lnTo>
                        <a:pt x="387" y="164"/>
                      </a:lnTo>
                      <a:lnTo>
                        <a:pt x="372" y="168"/>
                      </a:lnTo>
                      <a:lnTo>
                        <a:pt x="357" y="173"/>
                      </a:lnTo>
                      <a:lnTo>
                        <a:pt x="341" y="180"/>
                      </a:lnTo>
                      <a:lnTo>
                        <a:pt x="322" y="189"/>
                      </a:lnTo>
                      <a:lnTo>
                        <a:pt x="320" y="189"/>
                      </a:lnTo>
                      <a:lnTo>
                        <a:pt x="319" y="190"/>
                      </a:lnTo>
                      <a:lnTo>
                        <a:pt x="317" y="191"/>
                      </a:lnTo>
                      <a:lnTo>
                        <a:pt x="315" y="191"/>
                      </a:lnTo>
                      <a:lnTo>
                        <a:pt x="313" y="192"/>
                      </a:lnTo>
                      <a:lnTo>
                        <a:pt x="311" y="193"/>
                      </a:lnTo>
                      <a:lnTo>
                        <a:pt x="310" y="194"/>
                      </a:lnTo>
                      <a:lnTo>
                        <a:pt x="308" y="195"/>
                      </a:lnTo>
                      <a:lnTo>
                        <a:pt x="302" y="189"/>
                      </a:lnTo>
                      <a:lnTo>
                        <a:pt x="296" y="186"/>
                      </a:lnTo>
                      <a:lnTo>
                        <a:pt x="292" y="184"/>
                      </a:lnTo>
                      <a:lnTo>
                        <a:pt x="288" y="183"/>
                      </a:lnTo>
                      <a:lnTo>
                        <a:pt x="284" y="183"/>
                      </a:lnTo>
                      <a:lnTo>
                        <a:pt x="280" y="184"/>
                      </a:lnTo>
                      <a:lnTo>
                        <a:pt x="274" y="184"/>
                      </a:lnTo>
                      <a:lnTo>
                        <a:pt x="268" y="185"/>
                      </a:lnTo>
                      <a:lnTo>
                        <a:pt x="264" y="170"/>
                      </a:lnTo>
                      <a:lnTo>
                        <a:pt x="260" y="158"/>
                      </a:lnTo>
                      <a:lnTo>
                        <a:pt x="255" y="148"/>
                      </a:lnTo>
                      <a:lnTo>
                        <a:pt x="250" y="140"/>
                      </a:lnTo>
                      <a:lnTo>
                        <a:pt x="243" y="132"/>
                      </a:lnTo>
                      <a:lnTo>
                        <a:pt x="234" y="124"/>
                      </a:lnTo>
                      <a:lnTo>
                        <a:pt x="223" y="115"/>
                      </a:lnTo>
                      <a:lnTo>
                        <a:pt x="210" y="105"/>
                      </a:lnTo>
                      <a:lnTo>
                        <a:pt x="220" y="100"/>
                      </a:lnTo>
                      <a:lnTo>
                        <a:pt x="229" y="94"/>
                      </a:lnTo>
                      <a:lnTo>
                        <a:pt x="238" y="88"/>
                      </a:lnTo>
                      <a:lnTo>
                        <a:pt x="245" y="81"/>
                      </a:lnTo>
                      <a:lnTo>
                        <a:pt x="251" y="72"/>
                      </a:lnTo>
                      <a:lnTo>
                        <a:pt x="255" y="61"/>
                      </a:lnTo>
                      <a:lnTo>
                        <a:pt x="258" y="49"/>
                      </a:lnTo>
                      <a:lnTo>
                        <a:pt x="260" y="34"/>
                      </a:lnTo>
                      <a:lnTo>
                        <a:pt x="259" y="23"/>
                      </a:lnTo>
                      <a:lnTo>
                        <a:pt x="250" y="13"/>
                      </a:lnTo>
                      <a:lnTo>
                        <a:pt x="235" y="5"/>
                      </a:lnTo>
                      <a:lnTo>
                        <a:pt x="218" y="1"/>
                      </a:lnTo>
                      <a:lnTo>
                        <a:pt x="201" y="0"/>
                      </a:lnTo>
                      <a:lnTo>
                        <a:pt x="188" y="3"/>
                      </a:lnTo>
                      <a:lnTo>
                        <a:pt x="181" y="11"/>
                      </a:lnTo>
                      <a:lnTo>
                        <a:pt x="184" y="25"/>
                      </a:lnTo>
                      <a:lnTo>
                        <a:pt x="191" y="37"/>
                      </a:lnTo>
                      <a:lnTo>
                        <a:pt x="196" y="46"/>
                      </a:lnTo>
                      <a:lnTo>
                        <a:pt x="200" y="53"/>
                      </a:lnTo>
                      <a:lnTo>
                        <a:pt x="202" y="60"/>
                      </a:lnTo>
                      <a:lnTo>
                        <a:pt x="202" y="66"/>
                      </a:lnTo>
                      <a:lnTo>
                        <a:pt x="201" y="73"/>
                      </a:lnTo>
                      <a:lnTo>
                        <a:pt x="197" y="82"/>
                      </a:lnTo>
                      <a:lnTo>
                        <a:pt x="191" y="94"/>
                      </a:lnTo>
                      <a:lnTo>
                        <a:pt x="183" y="89"/>
                      </a:lnTo>
                      <a:lnTo>
                        <a:pt x="175" y="86"/>
                      </a:lnTo>
                      <a:lnTo>
                        <a:pt x="166" y="85"/>
                      </a:lnTo>
                      <a:lnTo>
                        <a:pt x="158" y="85"/>
                      </a:lnTo>
                      <a:lnTo>
                        <a:pt x="150" y="87"/>
                      </a:lnTo>
                      <a:lnTo>
                        <a:pt x="141" y="89"/>
                      </a:lnTo>
                      <a:lnTo>
                        <a:pt x="133" y="93"/>
                      </a:lnTo>
                      <a:lnTo>
                        <a:pt x="125" y="97"/>
                      </a:lnTo>
                      <a:lnTo>
                        <a:pt x="117" y="88"/>
                      </a:lnTo>
                      <a:lnTo>
                        <a:pt x="108" y="80"/>
                      </a:lnTo>
                      <a:lnTo>
                        <a:pt x="100" y="74"/>
                      </a:lnTo>
                      <a:lnTo>
                        <a:pt x="92" y="69"/>
                      </a:lnTo>
                      <a:lnTo>
                        <a:pt x="84" y="64"/>
                      </a:lnTo>
                      <a:lnTo>
                        <a:pt x="74" y="60"/>
                      </a:lnTo>
                      <a:lnTo>
                        <a:pt x="63" y="55"/>
                      </a:lnTo>
                      <a:lnTo>
                        <a:pt x="51" y="50"/>
                      </a:lnTo>
                      <a:lnTo>
                        <a:pt x="38" y="51"/>
                      </a:lnTo>
                      <a:lnTo>
                        <a:pt x="25" y="55"/>
                      </a:lnTo>
                      <a:lnTo>
                        <a:pt x="13" y="60"/>
                      </a:lnTo>
                      <a:lnTo>
                        <a:pt x="4" y="68"/>
                      </a:lnTo>
                      <a:lnTo>
                        <a:pt x="0" y="75"/>
                      </a:lnTo>
                      <a:lnTo>
                        <a:pt x="4" y="84"/>
                      </a:lnTo>
                      <a:lnTo>
                        <a:pt x="17" y="94"/>
                      </a:lnTo>
                      <a:lnTo>
                        <a:pt x="41" y="103"/>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94" name="Google Shape;394;p15"/>
                <p:cNvSpPr/>
                <p:nvPr/>
              </p:nvSpPr>
              <p:spPr>
                <a:xfrm>
                  <a:off x="5192" y="1432"/>
                  <a:ext cx="553" cy="437"/>
                </a:xfrm>
                <a:custGeom>
                  <a:avLst/>
                  <a:gdLst/>
                  <a:ahLst/>
                  <a:cxnLst/>
                  <a:rect l="l" t="t" r="r" b="b"/>
                  <a:pathLst>
                    <a:path w="553" h="437" extrusionOk="0">
                      <a:moveTo>
                        <a:pt x="33" y="94"/>
                      </a:moveTo>
                      <a:lnTo>
                        <a:pt x="46" y="100"/>
                      </a:lnTo>
                      <a:lnTo>
                        <a:pt x="56" y="104"/>
                      </a:lnTo>
                      <a:lnTo>
                        <a:pt x="63" y="104"/>
                      </a:lnTo>
                      <a:lnTo>
                        <a:pt x="68" y="104"/>
                      </a:lnTo>
                      <a:lnTo>
                        <a:pt x="73" y="102"/>
                      </a:lnTo>
                      <a:lnTo>
                        <a:pt x="78" y="100"/>
                      </a:lnTo>
                      <a:lnTo>
                        <a:pt x="85" y="99"/>
                      </a:lnTo>
                      <a:lnTo>
                        <a:pt x="95" y="101"/>
                      </a:lnTo>
                      <a:lnTo>
                        <a:pt x="86" y="108"/>
                      </a:lnTo>
                      <a:lnTo>
                        <a:pt x="78" y="116"/>
                      </a:lnTo>
                      <a:lnTo>
                        <a:pt x="72" y="124"/>
                      </a:lnTo>
                      <a:lnTo>
                        <a:pt x="66" y="133"/>
                      </a:lnTo>
                      <a:lnTo>
                        <a:pt x="61" y="142"/>
                      </a:lnTo>
                      <a:lnTo>
                        <a:pt x="57" y="151"/>
                      </a:lnTo>
                      <a:lnTo>
                        <a:pt x="55" y="161"/>
                      </a:lnTo>
                      <a:lnTo>
                        <a:pt x="53" y="171"/>
                      </a:lnTo>
                      <a:lnTo>
                        <a:pt x="51" y="172"/>
                      </a:lnTo>
                      <a:lnTo>
                        <a:pt x="48" y="174"/>
                      </a:lnTo>
                      <a:lnTo>
                        <a:pt x="44" y="177"/>
                      </a:lnTo>
                      <a:lnTo>
                        <a:pt x="40" y="180"/>
                      </a:lnTo>
                      <a:lnTo>
                        <a:pt x="36" y="182"/>
                      </a:lnTo>
                      <a:lnTo>
                        <a:pt x="33" y="185"/>
                      </a:lnTo>
                      <a:lnTo>
                        <a:pt x="29" y="187"/>
                      </a:lnTo>
                      <a:lnTo>
                        <a:pt x="27" y="189"/>
                      </a:lnTo>
                      <a:lnTo>
                        <a:pt x="14" y="195"/>
                      </a:lnTo>
                      <a:lnTo>
                        <a:pt x="7" y="204"/>
                      </a:lnTo>
                      <a:lnTo>
                        <a:pt x="5" y="214"/>
                      </a:lnTo>
                      <a:lnTo>
                        <a:pt x="8" y="224"/>
                      </a:lnTo>
                      <a:lnTo>
                        <a:pt x="12" y="234"/>
                      </a:lnTo>
                      <a:lnTo>
                        <a:pt x="18" y="242"/>
                      </a:lnTo>
                      <a:lnTo>
                        <a:pt x="24" y="247"/>
                      </a:lnTo>
                      <a:lnTo>
                        <a:pt x="30" y="248"/>
                      </a:lnTo>
                      <a:lnTo>
                        <a:pt x="32" y="247"/>
                      </a:lnTo>
                      <a:lnTo>
                        <a:pt x="34" y="248"/>
                      </a:lnTo>
                      <a:lnTo>
                        <a:pt x="36" y="248"/>
                      </a:lnTo>
                      <a:lnTo>
                        <a:pt x="39" y="249"/>
                      </a:lnTo>
                      <a:lnTo>
                        <a:pt x="41" y="249"/>
                      </a:lnTo>
                      <a:lnTo>
                        <a:pt x="43" y="250"/>
                      </a:lnTo>
                      <a:lnTo>
                        <a:pt x="46" y="250"/>
                      </a:lnTo>
                      <a:lnTo>
                        <a:pt x="49" y="250"/>
                      </a:lnTo>
                      <a:lnTo>
                        <a:pt x="51" y="251"/>
                      </a:lnTo>
                      <a:lnTo>
                        <a:pt x="54" y="253"/>
                      </a:lnTo>
                      <a:lnTo>
                        <a:pt x="56" y="254"/>
                      </a:lnTo>
                      <a:lnTo>
                        <a:pt x="58" y="256"/>
                      </a:lnTo>
                      <a:lnTo>
                        <a:pt x="60" y="257"/>
                      </a:lnTo>
                      <a:lnTo>
                        <a:pt x="63" y="258"/>
                      </a:lnTo>
                      <a:lnTo>
                        <a:pt x="64" y="259"/>
                      </a:lnTo>
                      <a:lnTo>
                        <a:pt x="66" y="261"/>
                      </a:lnTo>
                      <a:lnTo>
                        <a:pt x="69" y="262"/>
                      </a:lnTo>
                      <a:lnTo>
                        <a:pt x="76" y="264"/>
                      </a:lnTo>
                      <a:lnTo>
                        <a:pt x="87" y="268"/>
                      </a:lnTo>
                      <a:lnTo>
                        <a:pt x="99" y="272"/>
                      </a:lnTo>
                      <a:lnTo>
                        <a:pt x="113" y="276"/>
                      </a:lnTo>
                      <a:lnTo>
                        <a:pt x="126" y="281"/>
                      </a:lnTo>
                      <a:lnTo>
                        <a:pt x="139" y="285"/>
                      </a:lnTo>
                      <a:lnTo>
                        <a:pt x="150" y="289"/>
                      </a:lnTo>
                      <a:lnTo>
                        <a:pt x="155" y="298"/>
                      </a:lnTo>
                      <a:lnTo>
                        <a:pt x="160" y="307"/>
                      </a:lnTo>
                      <a:lnTo>
                        <a:pt x="166" y="315"/>
                      </a:lnTo>
                      <a:lnTo>
                        <a:pt x="172" y="323"/>
                      </a:lnTo>
                      <a:lnTo>
                        <a:pt x="179" y="330"/>
                      </a:lnTo>
                      <a:lnTo>
                        <a:pt x="187" y="337"/>
                      </a:lnTo>
                      <a:lnTo>
                        <a:pt x="195" y="341"/>
                      </a:lnTo>
                      <a:lnTo>
                        <a:pt x="205" y="345"/>
                      </a:lnTo>
                      <a:lnTo>
                        <a:pt x="203" y="349"/>
                      </a:lnTo>
                      <a:lnTo>
                        <a:pt x="202" y="354"/>
                      </a:lnTo>
                      <a:lnTo>
                        <a:pt x="199" y="359"/>
                      </a:lnTo>
                      <a:lnTo>
                        <a:pt x="198" y="364"/>
                      </a:lnTo>
                      <a:lnTo>
                        <a:pt x="195" y="369"/>
                      </a:lnTo>
                      <a:lnTo>
                        <a:pt x="193" y="374"/>
                      </a:lnTo>
                      <a:lnTo>
                        <a:pt x="191" y="379"/>
                      </a:lnTo>
                      <a:lnTo>
                        <a:pt x="189" y="384"/>
                      </a:lnTo>
                      <a:lnTo>
                        <a:pt x="189" y="380"/>
                      </a:lnTo>
                      <a:lnTo>
                        <a:pt x="188" y="377"/>
                      </a:lnTo>
                      <a:lnTo>
                        <a:pt x="186" y="374"/>
                      </a:lnTo>
                      <a:lnTo>
                        <a:pt x="184" y="372"/>
                      </a:lnTo>
                      <a:lnTo>
                        <a:pt x="181" y="370"/>
                      </a:lnTo>
                      <a:lnTo>
                        <a:pt x="178" y="369"/>
                      </a:lnTo>
                      <a:lnTo>
                        <a:pt x="175" y="368"/>
                      </a:lnTo>
                      <a:lnTo>
                        <a:pt x="171" y="367"/>
                      </a:lnTo>
                      <a:lnTo>
                        <a:pt x="165" y="366"/>
                      </a:lnTo>
                      <a:lnTo>
                        <a:pt x="160" y="366"/>
                      </a:lnTo>
                      <a:lnTo>
                        <a:pt x="156" y="366"/>
                      </a:lnTo>
                      <a:lnTo>
                        <a:pt x="153" y="368"/>
                      </a:lnTo>
                      <a:lnTo>
                        <a:pt x="151" y="370"/>
                      </a:lnTo>
                      <a:lnTo>
                        <a:pt x="151" y="373"/>
                      </a:lnTo>
                      <a:lnTo>
                        <a:pt x="152" y="376"/>
                      </a:lnTo>
                      <a:lnTo>
                        <a:pt x="154" y="380"/>
                      </a:lnTo>
                      <a:lnTo>
                        <a:pt x="147" y="379"/>
                      </a:lnTo>
                      <a:lnTo>
                        <a:pt x="140" y="379"/>
                      </a:lnTo>
                      <a:lnTo>
                        <a:pt x="134" y="381"/>
                      </a:lnTo>
                      <a:lnTo>
                        <a:pt x="129" y="384"/>
                      </a:lnTo>
                      <a:lnTo>
                        <a:pt x="126" y="387"/>
                      </a:lnTo>
                      <a:lnTo>
                        <a:pt x="125" y="390"/>
                      </a:lnTo>
                      <a:lnTo>
                        <a:pt x="127" y="394"/>
                      </a:lnTo>
                      <a:lnTo>
                        <a:pt x="131" y="398"/>
                      </a:lnTo>
                      <a:lnTo>
                        <a:pt x="124" y="399"/>
                      </a:lnTo>
                      <a:lnTo>
                        <a:pt x="119" y="402"/>
                      </a:lnTo>
                      <a:lnTo>
                        <a:pt x="117" y="405"/>
                      </a:lnTo>
                      <a:lnTo>
                        <a:pt x="118" y="408"/>
                      </a:lnTo>
                      <a:lnTo>
                        <a:pt x="120" y="412"/>
                      </a:lnTo>
                      <a:lnTo>
                        <a:pt x="125" y="415"/>
                      </a:lnTo>
                      <a:lnTo>
                        <a:pt x="131" y="416"/>
                      </a:lnTo>
                      <a:lnTo>
                        <a:pt x="139" y="415"/>
                      </a:lnTo>
                      <a:lnTo>
                        <a:pt x="144" y="417"/>
                      </a:lnTo>
                      <a:lnTo>
                        <a:pt x="148" y="419"/>
                      </a:lnTo>
                      <a:lnTo>
                        <a:pt x="152" y="421"/>
                      </a:lnTo>
                      <a:lnTo>
                        <a:pt x="156" y="423"/>
                      </a:lnTo>
                      <a:lnTo>
                        <a:pt x="160" y="425"/>
                      </a:lnTo>
                      <a:lnTo>
                        <a:pt x="164" y="427"/>
                      </a:lnTo>
                      <a:lnTo>
                        <a:pt x="169" y="429"/>
                      </a:lnTo>
                      <a:lnTo>
                        <a:pt x="174" y="431"/>
                      </a:lnTo>
                      <a:lnTo>
                        <a:pt x="179" y="435"/>
                      </a:lnTo>
                      <a:lnTo>
                        <a:pt x="186" y="437"/>
                      </a:lnTo>
                      <a:lnTo>
                        <a:pt x="195" y="437"/>
                      </a:lnTo>
                      <a:lnTo>
                        <a:pt x="203" y="435"/>
                      </a:lnTo>
                      <a:lnTo>
                        <a:pt x="210" y="431"/>
                      </a:lnTo>
                      <a:lnTo>
                        <a:pt x="217" y="425"/>
                      </a:lnTo>
                      <a:lnTo>
                        <a:pt x="221" y="417"/>
                      </a:lnTo>
                      <a:lnTo>
                        <a:pt x="222" y="405"/>
                      </a:lnTo>
                      <a:lnTo>
                        <a:pt x="229" y="400"/>
                      </a:lnTo>
                      <a:lnTo>
                        <a:pt x="238" y="396"/>
                      </a:lnTo>
                      <a:lnTo>
                        <a:pt x="250" y="392"/>
                      </a:lnTo>
                      <a:lnTo>
                        <a:pt x="262" y="387"/>
                      </a:lnTo>
                      <a:lnTo>
                        <a:pt x="274" y="382"/>
                      </a:lnTo>
                      <a:lnTo>
                        <a:pt x="286" y="378"/>
                      </a:lnTo>
                      <a:lnTo>
                        <a:pt x="295" y="373"/>
                      </a:lnTo>
                      <a:lnTo>
                        <a:pt x="301" y="368"/>
                      </a:lnTo>
                      <a:lnTo>
                        <a:pt x="308" y="371"/>
                      </a:lnTo>
                      <a:lnTo>
                        <a:pt x="320" y="373"/>
                      </a:lnTo>
                      <a:lnTo>
                        <a:pt x="336" y="374"/>
                      </a:lnTo>
                      <a:lnTo>
                        <a:pt x="354" y="373"/>
                      </a:lnTo>
                      <a:lnTo>
                        <a:pt x="372" y="370"/>
                      </a:lnTo>
                      <a:lnTo>
                        <a:pt x="390" y="364"/>
                      </a:lnTo>
                      <a:lnTo>
                        <a:pt x="404" y="356"/>
                      </a:lnTo>
                      <a:lnTo>
                        <a:pt x="415" y="344"/>
                      </a:lnTo>
                      <a:lnTo>
                        <a:pt x="420" y="353"/>
                      </a:lnTo>
                      <a:lnTo>
                        <a:pt x="424" y="359"/>
                      </a:lnTo>
                      <a:lnTo>
                        <a:pt x="429" y="363"/>
                      </a:lnTo>
                      <a:lnTo>
                        <a:pt x="433" y="366"/>
                      </a:lnTo>
                      <a:lnTo>
                        <a:pt x="438" y="367"/>
                      </a:lnTo>
                      <a:lnTo>
                        <a:pt x="444" y="367"/>
                      </a:lnTo>
                      <a:lnTo>
                        <a:pt x="451" y="367"/>
                      </a:lnTo>
                      <a:lnTo>
                        <a:pt x="459" y="366"/>
                      </a:lnTo>
                      <a:lnTo>
                        <a:pt x="453" y="370"/>
                      </a:lnTo>
                      <a:lnTo>
                        <a:pt x="449" y="374"/>
                      </a:lnTo>
                      <a:lnTo>
                        <a:pt x="445" y="377"/>
                      </a:lnTo>
                      <a:lnTo>
                        <a:pt x="442" y="380"/>
                      </a:lnTo>
                      <a:lnTo>
                        <a:pt x="440" y="384"/>
                      </a:lnTo>
                      <a:lnTo>
                        <a:pt x="438" y="388"/>
                      </a:lnTo>
                      <a:lnTo>
                        <a:pt x="435" y="393"/>
                      </a:lnTo>
                      <a:lnTo>
                        <a:pt x="432" y="400"/>
                      </a:lnTo>
                      <a:lnTo>
                        <a:pt x="432" y="405"/>
                      </a:lnTo>
                      <a:lnTo>
                        <a:pt x="432" y="409"/>
                      </a:lnTo>
                      <a:lnTo>
                        <a:pt x="434" y="412"/>
                      </a:lnTo>
                      <a:lnTo>
                        <a:pt x="437" y="414"/>
                      </a:lnTo>
                      <a:lnTo>
                        <a:pt x="440" y="415"/>
                      </a:lnTo>
                      <a:lnTo>
                        <a:pt x="445" y="415"/>
                      </a:lnTo>
                      <a:lnTo>
                        <a:pt x="450" y="413"/>
                      </a:lnTo>
                      <a:lnTo>
                        <a:pt x="457" y="411"/>
                      </a:lnTo>
                      <a:lnTo>
                        <a:pt x="454" y="418"/>
                      </a:lnTo>
                      <a:lnTo>
                        <a:pt x="455" y="423"/>
                      </a:lnTo>
                      <a:lnTo>
                        <a:pt x="459" y="427"/>
                      </a:lnTo>
                      <a:lnTo>
                        <a:pt x="465" y="428"/>
                      </a:lnTo>
                      <a:lnTo>
                        <a:pt x="471" y="428"/>
                      </a:lnTo>
                      <a:lnTo>
                        <a:pt x="476" y="426"/>
                      </a:lnTo>
                      <a:lnTo>
                        <a:pt x="479" y="421"/>
                      </a:lnTo>
                      <a:lnTo>
                        <a:pt x="480" y="415"/>
                      </a:lnTo>
                      <a:lnTo>
                        <a:pt x="484" y="422"/>
                      </a:lnTo>
                      <a:lnTo>
                        <a:pt x="489" y="425"/>
                      </a:lnTo>
                      <a:lnTo>
                        <a:pt x="494" y="427"/>
                      </a:lnTo>
                      <a:lnTo>
                        <a:pt x="499" y="426"/>
                      </a:lnTo>
                      <a:lnTo>
                        <a:pt x="503" y="422"/>
                      </a:lnTo>
                      <a:lnTo>
                        <a:pt x="507" y="417"/>
                      </a:lnTo>
                      <a:lnTo>
                        <a:pt x="511" y="410"/>
                      </a:lnTo>
                      <a:lnTo>
                        <a:pt x="513" y="402"/>
                      </a:lnTo>
                      <a:lnTo>
                        <a:pt x="517" y="395"/>
                      </a:lnTo>
                      <a:lnTo>
                        <a:pt x="521" y="388"/>
                      </a:lnTo>
                      <a:lnTo>
                        <a:pt x="527" y="381"/>
                      </a:lnTo>
                      <a:lnTo>
                        <a:pt x="533" y="374"/>
                      </a:lnTo>
                      <a:lnTo>
                        <a:pt x="539" y="367"/>
                      </a:lnTo>
                      <a:lnTo>
                        <a:pt x="544" y="361"/>
                      </a:lnTo>
                      <a:lnTo>
                        <a:pt x="549" y="354"/>
                      </a:lnTo>
                      <a:lnTo>
                        <a:pt x="552" y="347"/>
                      </a:lnTo>
                      <a:lnTo>
                        <a:pt x="553" y="342"/>
                      </a:lnTo>
                      <a:lnTo>
                        <a:pt x="551" y="337"/>
                      </a:lnTo>
                      <a:lnTo>
                        <a:pt x="548" y="332"/>
                      </a:lnTo>
                      <a:lnTo>
                        <a:pt x="543" y="327"/>
                      </a:lnTo>
                      <a:lnTo>
                        <a:pt x="536" y="324"/>
                      </a:lnTo>
                      <a:lnTo>
                        <a:pt x="528" y="323"/>
                      </a:lnTo>
                      <a:lnTo>
                        <a:pt x="519" y="324"/>
                      </a:lnTo>
                      <a:lnTo>
                        <a:pt x="508" y="329"/>
                      </a:lnTo>
                      <a:lnTo>
                        <a:pt x="514" y="310"/>
                      </a:lnTo>
                      <a:lnTo>
                        <a:pt x="518" y="288"/>
                      </a:lnTo>
                      <a:lnTo>
                        <a:pt x="519" y="262"/>
                      </a:lnTo>
                      <a:lnTo>
                        <a:pt x="517" y="236"/>
                      </a:lnTo>
                      <a:lnTo>
                        <a:pt x="511" y="211"/>
                      </a:lnTo>
                      <a:lnTo>
                        <a:pt x="503" y="190"/>
                      </a:lnTo>
                      <a:lnTo>
                        <a:pt x="490" y="174"/>
                      </a:lnTo>
                      <a:lnTo>
                        <a:pt x="474" y="165"/>
                      </a:lnTo>
                      <a:lnTo>
                        <a:pt x="464" y="165"/>
                      </a:lnTo>
                      <a:lnTo>
                        <a:pt x="463" y="164"/>
                      </a:lnTo>
                      <a:lnTo>
                        <a:pt x="469" y="163"/>
                      </a:lnTo>
                      <a:lnTo>
                        <a:pt x="480" y="160"/>
                      </a:lnTo>
                      <a:lnTo>
                        <a:pt x="493" y="155"/>
                      </a:lnTo>
                      <a:lnTo>
                        <a:pt x="506" y="147"/>
                      </a:lnTo>
                      <a:lnTo>
                        <a:pt x="516" y="137"/>
                      </a:lnTo>
                      <a:lnTo>
                        <a:pt x="522" y="123"/>
                      </a:lnTo>
                      <a:lnTo>
                        <a:pt x="518" y="127"/>
                      </a:lnTo>
                      <a:lnTo>
                        <a:pt x="511" y="132"/>
                      </a:lnTo>
                      <a:lnTo>
                        <a:pt x="503" y="137"/>
                      </a:lnTo>
                      <a:lnTo>
                        <a:pt x="492" y="144"/>
                      </a:lnTo>
                      <a:lnTo>
                        <a:pt x="480" y="149"/>
                      </a:lnTo>
                      <a:lnTo>
                        <a:pt x="468" y="154"/>
                      </a:lnTo>
                      <a:lnTo>
                        <a:pt x="455" y="158"/>
                      </a:lnTo>
                      <a:lnTo>
                        <a:pt x="442" y="160"/>
                      </a:lnTo>
                      <a:lnTo>
                        <a:pt x="421" y="155"/>
                      </a:lnTo>
                      <a:lnTo>
                        <a:pt x="401" y="154"/>
                      </a:lnTo>
                      <a:lnTo>
                        <a:pt x="384" y="155"/>
                      </a:lnTo>
                      <a:lnTo>
                        <a:pt x="368" y="158"/>
                      </a:lnTo>
                      <a:lnTo>
                        <a:pt x="353" y="162"/>
                      </a:lnTo>
                      <a:lnTo>
                        <a:pt x="338" y="168"/>
                      </a:lnTo>
                      <a:lnTo>
                        <a:pt x="322" y="176"/>
                      </a:lnTo>
                      <a:lnTo>
                        <a:pt x="306" y="184"/>
                      </a:lnTo>
                      <a:lnTo>
                        <a:pt x="304" y="183"/>
                      </a:lnTo>
                      <a:lnTo>
                        <a:pt x="303" y="184"/>
                      </a:lnTo>
                      <a:lnTo>
                        <a:pt x="301" y="184"/>
                      </a:lnTo>
                      <a:lnTo>
                        <a:pt x="300" y="185"/>
                      </a:lnTo>
                      <a:lnTo>
                        <a:pt x="298" y="185"/>
                      </a:lnTo>
                      <a:lnTo>
                        <a:pt x="297" y="186"/>
                      </a:lnTo>
                      <a:lnTo>
                        <a:pt x="295" y="186"/>
                      </a:lnTo>
                      <a:lnTo>
                        <a:pt x="293" y="187"/>
                      </a:lnTo>
                      <a:lnTo>
                        <a:pt x="286" y="182"/>
                      </a:lnTo>
                      <a:lnTo>
                        <a:pt x="281" y="178"/>
                      </a:lnTo>
                      <a:lnTo>
                        <a:pt x="276" y="176"/>
                      </a:lnTo>
                      <a:lnTo>
                        <a:pt x="272" y="176"/>
                      </a:lnTo>
                      <a:lnTo>
                        <a:pt x="267" y="176"/>
                      </a:lnTo>
                      <a:lnTo>
                        <a:pt x="263" y="177"/>
                      </a:lnTo>
                      <a:lnTo>
                        <a:pt x="258" y="178"/>
                      </a:lnTo>
                      <a:lnTo>
                        <a:pt x="253" y="180"/>
                      </a:lnTo>
                      <a:lnTo>
                        <a:pt x="249" y="164"/>
                      </a:lnTo>
                      <a:lnTo>
                        <a:pt x="245" y="152"/>
                      </a:lnTo>
                      <a:lnTo>
                        <a:pt x="240" y="141"/>
                      </a:lnTo>
                      <a:lnTo>
                        <a:pt x="234" y="132"/>
                      </a:lnTo>
                      <a:lnTo>
                        <a:pt x="226" y="124"/>
                      </a:lnTo>
                      <a:lnTo>
                        <a:pt x="217" y="115"/>
                      </a:lnTo>
                      <a:lnTo>
                        <a:pt x="206" y="106"/>
                      </a:lnTo>
                      <a:lnTo>
                        <a:pt x="193" y="95"/>
                      </a:lnTo>
                      <a:lnTo>
                        <a:pt x="202" y="90"/>
                      </a:lnTo>
                      <a:lnTo>
                        <a:pt x="210" y="86"/>
                      </a:lnTo>
                      <a:lnTo>
                        <a:pt x="217" y="80"/>
                      </a:lnTo>
                      <a:lnTo>
                        <a:pt x="223" y="74"/>
                      </a:lnTo>
                      <a:lnTo>
                        <a:pt x="228" y="66"/>
                      </a:lnTo>
                      <a:lnTo>
                        <a:pt x="232" y="57"/>
                      </a:lnTo>
                      <a:lnTo>
                        <a:pt x="234" y="47"/>
                      </a:lnTo>
                      <a:lnTo>
                        <a:pt x="236" y="34"/>
                      </a:lnTo>
                      <a:lnTo>
                        <a:pt x="236" y="23"/>
                      </a:lnTo>
                      <a:lnTo>
                        <a:pt x="229" y="13"/>
                      </a:lnTo>
                      <a:lnTo>
                        <a:pt x="216" y="6"/>
                      </a:lnTo>
                      <a:lnTo>
                        <a:pt x="201" y="1"/>
                      </a:lnTo>
                      <a:lnTo>
                        <a:pt x="186" y="0"/>
                      </a:lnTo>
                      <a:lnTo>
                        <a:pt x="174" y="2"/>
                      </a:lnTo>
                      <a:lnTo>
                        <a:pt x="168" y="9"/>
                      </a:lnTo>
                      <a:lnTo>
                        <a:pt x="170" y="21"/>
                      </a:lnTo>
                      <a:lnTo>
                        <a:pt x="176" y="31"/>
                      </a:lnTo>
                      <a:lnTo>
                        <a:pt x="181" y="39"/>
                      </a:lnTo>
                      <a:lnTo>
                        <a:pt x="184" y="45"/>
                      </a:lnTo>
                      <a:lnTo>
                        <a:pt x="186" y="51"/>
                      </a:lnTo>
                      <a:lnTo>
                        <a:pt x="186" y="57"/>
                      </a:lnTo>
                      <a:lnTo>
                        <a:pt x="184" y="63"/>
                      </a:lnTo>
                      <a:lnTo>
                        <a:pt x="180" y="72"/>
                      </a:lnTo>
                      <a:lnTo>
                        <a:pt x="174" y="84"/>
                      </a:lnTo>
                      <a:lnTo>
                        <a:pt x="166" y="79"/>
                      </a:lnTo>
                      <a:lnTo>
                        <a:pt x="158" y="76"/>
                      </a:lnTo>
                      <a:lnTo>
                        <a:pt x="149" y="75"/>
                      </a:lnTo>
                      <a:lnTo>
                        <a:pt x="141" y="75"/>
                      </a:lnTo>
                      <a:lnTo>
                        <a:pt x="133" y="77"/>
                      </a:lnTo>
                      <a:lnTo>
                        <a:pt x="124" y="79"/>
                      </a:lnTo>
                      <a:lnTo>
                        <a:pt x="116" y="83"/>
                      </a:lnTo>
                      <a:lnTo>
                        <a:pt x="108" y="87"/>
                      </a:lnTo>
                      <a:lnTo>
                        <a:pt x="101" y="79"/>
                      </a:lnTo>
                      <a:lnTo>
                        <a:pt x="94" y="72"/>
                      </a:lnTo>
                      <a:lnTo>
                        <a:pt x="86" y="67"/>
                      </a:lnTo>
                      <a:lnTo>
                        <a:pt x="79" y="62"/>
                      </a:lnTo>
                      <a:lnTo>
                        <a:pt x="71" y="57"/>
                      </a:lnTo>
                      <a:lnTo>
                        <a:pt x="63" y="53"/>
                      </a:lnTo>
                      <a:lnTo>
                        <a:pt x="53" y="48"/>
                      </a:lnTo>
                      <a:lnTo>
                        <a:pt x="43" y="44"/>
                      </a:lnTo>
                      <a:lnTo>
                        <a:pt x="33" y="46"/>
                      </a:lnTo>
                      <a:lnTo>
                        <a:pt x="22" y="50"/>
                      </a:lnTo>
                      <a:lnTo>
                        <a:pt x="11" y="56"/>
                      </a:lnTo>
                      <a:lnTo>
                        <a:pt x="3" y="62"/>
                      </a:lnTo>
                      <a:lnTo>
                        <a:pt x="0" y="69"/>
                      </a:lnTo>
                      <a:lnTo>
                        <a:pt x="2" y="77"/>
                      </a:lnTo>
                      <a:lnTo>
                        <a:pt x="13" y="85"/>
                      </a:lnTo>
                      <a:lnTo>
                        <a:pt x="33" y="94"/>
                      </a:ln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95" name="Google Shape;395;p15"/>
                <p:cNvSpPr/>
                <p:nvPr/>
              </p:nvSpPr>
              <p:spPr>
                <a:xfrm>
                  <a:off x="5198" y="1442"/>
                  <a:ext cx="545" cy="427"/>
                </a:xfrm>
                <a:custGeom>
                  <a:avLst/>
                  <a:gdLst/>
                  <a:ahLst/>
                  <a:cxnLst/>
                  <a:rect l="l" t="t" r="r" b="b"/>
                  <a:pathLst>
                    <a:path w="545" h="427" extrusionOk="0">
                      <a:moveTo>
                        <a:pt x="37" y="85"/>
                      </a:moveTo>
                      <a:lnTo>
                        <a:pt x="48" y="90"/>
                      </a:lnTo>
                      <a:lnTo>
                        <a:pt x="56" y="93"/>
                      </a:lnTo>
                      <a:lnTo>
                        <a:pt x="62" y="93"/>
                      </a:lnTo>
                      <a:lnTo>
                        <a:pt x="67" y="93"/>
                      </a:lnTo>
                      <a:lnTo>
                        <a:pt x="70" y="91"/>
                      </a:lnTo>
                      <a:lnTo>
                        <a:pt x="75" y="90"/>
                      </a:lnTo>
                      <a:lnTo>
                        <a:pt x="81" y="89"/>
                      </a:lnTo>
                      <a:lnTo>
                        <a:pt x="89" y="91"/>
                      </a:lnTo>
                      <a:lnTo>
                        <a:pt x="80" y="98"/>
                      </a:lnTo>
                      <a:lnTo>
                        <a:pt x="72" y="106"/>
                      </a:lnTo>
                      <a:lnTo>
                        <a:pt x="66" y="114"/>
                      </a:lnTo>
                      <a:lnTo>
                        <a:pt x="60" y="123"/>
                      </a:lnTo>
                      <a:lnTo>
                        <a:pt x="55" y="132"/>
                      </a:lnTo>
                      <a:lnTo>
                        <a:pt x="51" y="141"/>
                      </a:lnTo>
                      <a:lnTo>
                        <a:pt x="49" y="151"/>
                      </a:lnTo>
                      <a:lnTo>
                        <a:pt x="47" y="161"/>
                      </a:lnTo>
                      <a:lnTo>
                        <a:pt x="45" y="162"/>
                      </a:lnTo>
                      <a:lnTo>
                        <a:pt x="42" y="164"/>
                      </a:lnTo>
                      <a:lnTo>
                        <a:pt x="38" y="167"/>
                      </a:lnTo>
                      <a:lnTo>
                        <a:pt x="34" y="170"/>
                      </a:lnTo>
                      <a:lnTo>
                        <a:pt x="30" y="172"/>
                      </a:lnTo>
                      <a:lnTo>
                        <a:pt x="27" y="175"/>
                      </a:lnTo>
                      <a:lnTo>
                        <a:pt x="23" y="177"/>
                      </a:lnTo>
                      <a:lnTo>
                        <a:pt x="21" y="179"/>
                      </a:lnTo>
                      <a:lnTo>
                        <a:pt x="8" y="185"/>
                      </a:lnTo>
                      <a:lnTo>
                        <a:pt x="2" y="193"/>
                      </a:lnTo>
                      <a:lnTo>
                        <a:pt x="0" y="202"/>
                      </a:lnTo>
                      <a:lnTo>
                        <a:pt x="2" y="212"/>
                      </a:lnTo>
                      <a:lnTo>
                        <a:pt x="7" y="221"/>
                      </a:lnTo>
                      <a:lnTo>
                        <a:pt x="14" y="228"/>
                      </a:lnTo>
                      <a:lnTo>
                        <a:pt x="20" y="232"/>
                      </a:lnTo>
                      <a:lnTo>
                        <a:pt x="26" y="233"/>
                      </a:lnTo>
                      <a:lnTo>
                        <a:pt x="28" y="233"/>
                      </a:lnTo>
                      <a:lnTo>
                        <a:pt x="30" y="233"/>
                      </a:lnTo>
                      <a:lnTo>
                        <a:pt x="32" y="234"/>
                      </a:lnTo>
                      <a:lnTo>
                        <a:pt x="34" y="236"/>
                      </a:lnTo>
                      <a:lnTo>
                        <a:pt x="37" y="237"/>
                      </a:lnTo>
                      <a:lnTo>
                        <a:pt x="39" y="238"/>
                      </a:lnTo>
                      <a:lnTo>
                        <a:pt x="42" y="239"/>
                      </a:lnTo>
                      <a:lnTo>
                        <a:pt x="45" y="239"/>
                      </a:lnTo>
                      <a:lnTo>
                        <a:pt x="48" y="241"/>
                      </a:lnTo>
                      <a:lnTo>
                        <a:pt x="51" y="243"/>
                      </a:lnTo>
                      <a:lnTo>
                        <a:pt x="54" y="245"/>
                      </a:lnTo>
                      <a:lnTo>
                        <a:pt x="57" y="246"/>
                      </a:lnTo>
                      <a:lnTo>
                        <a:pt x="59" y="247"/>
                      </a:lnTo>
                      <a:lnTo>
                        <a:pt x="61" y="249"/>
                      </a:lnTo>
                      <a:lnTo>
                        <a:pt x="63" y="250"/>
                      </a:lnTo>
                      <a:lnTo>
                        <a:pt x="65" y="252"/>
                      </a:lnTo>
                      <a:lnTo>
                        <a:pt x="68" y="252"/>
                      </a:lnTo>
                      <a:lnTo>
                        <a:pt x="75" y="254"/>
                      </a:lnTo>
                      <a:lnTo>
                        <a:pt x="86" y="257"/>
                      </a:lnTo>
                      <a:lnTo>
                        <a:pt x="98" y="260"/>
                      </a:lnTo>
                      <a:lnTo>
                        <a:pt x="111" y="264"/>
                      </a:lnTo>
                      <a:lnTo>
                        <a:pt x="124" y="268"/>
                      </a:lnTo>
                      <a:lnTo>
                        <a:pt x="136" y="273"/>
                      </a:lnTo>
                      <a:lnTo>
                        <a:pt x="145" y="278"/>
                      </a:lnTo>
                      <a:lnTo>
                        <a:pt x="150" y="287"/>
                      </a:lnTo>
                      <a:lnTo>
                        <a:pt x="156" y="296"/>
                      </a:lnTo>
                      <a:lnTo>
                        <a:pt x="162" y="305"/>
                      </a:lnTo>
                      <a:lnTo>
                        <a:pt x="168" y="313"/>
                      </a:lnTo>
                      <a:lnTo>
                        <a:pt x="175" y="320"/>
                      </a:lnTo>
                      <a:lnTo>
                        <a:pt x="183" y="326"/>
                      </a:lnTo>
                      <a:lnTo>
                        <a:pt x="191" y="331"/>
                      </a:lnTo>
                      <a:lnTo>
                        <a:pt x="202" y="334"/>
                      </a:lnTo>
                      <a:lnTo>
                        <a:pt x="200" y="339"/>
                      </a:lnTo>
                      <a:lnTo>
                        <a:pt x="198" y="344"/>
                      </a:lnTo>
                      <a:lnTo>
                        <a:pt x="196" y="349"/>
                      </a:lnTo>
                      <a:lnTo>
                        <a:pt x="194" y="355"/>
                      </a:lnTo>
                      <a:lnTo>
                        <a:pt x="192" y="360"/>
                      </a:lnTo>
                      <a:lnTo>
                        <a:pt x="190" y="366"/>
                      </a:lnTo>
                      <a:lnTo>
                        <a:pt x="187" y="371"/>
                      </a:lnTo>
                      <a:lnTo>
                        <a:pt x="185" y="377"/>
                      </a:lnTo>
                      <a:lnTo>
                        <a:pt x="185" y="373"/>
                      </a:lnTo>
                      <a:lnTo>
                        <a:pt x="183" y="370"/>
                      </a:lnTo>
                      <a:lnTo>
                        <a:pt x="182" y="367"/>
                      </a:lnTo>
                      <a:lnTo>
                        <a:pt x="179" y="365"/>
                      </a:lnTo>
                      <a:lnTo>
                        <a:pt x="176" y="363"/>
                      </a:lnTo>
                      <a:lnTo>
                        <a:pt x="173" y="362"/>
                      </a:lnTo>
                      <a:lnTo>
                        <a:pt x="170" y="361"/>
                      </a:lnTo>
                      <a:lnTo>
                        <a:pt x="167" y="361"/>
                      </a:lnTo>
                      <a:lnTo>
                        <a:pt x="161" y="359"/>
                      </a:lnTo>
                      <a:lnTo>
                        <a:pt x="156" y="359"/>
                      </a:lnTo>
                      <a:lnTo>
                        <a:pt x="152" y="359"/>
                      </a:lnTo>
                      <a:lnTo>
                        <a:pt x="149" y="360"/>
                      </a:lnTo>
                      <a:lnTo>
                        <a:pt x="147" y="362"/>
                      </a:lnTo>
                      <a:lnTo>
                        <a:pt x="147" y="364"/>
                      </a:lnTo>
                      <a:lnTo>
                        <a:pt x="147" y="367"/>
                      </a:lnTo>
                      <a:lnTo>
                        <a:pt x="149" y="371"/>
                      </a:lnTo>
                      <a:lnTo>
                        <a:pt x="142" y="370"/>
                      </a:lnTo>
                      <a:lnTo>
                        <a:pt x="135" y="370"/>
                      </a:lnTo>
                      <a:lnTo>
                        <a:pt x="129" y="372"/>
                      </a:lnTo>
                      <a:lnTo>
                        <a:pt x="124" y="374"/>
                      </a:lnTo>
                      <a:lnTo>
                        <a:pt x="121" y="377"/>
                      </a:lnTo>
                      <a:lnTo>
                        <a:pt x="120" y="381"/>
                      </a:lnTo>
                      <a:lnTo>
                        <a:pt x="122" y="385"/>
                      </a:lnTo>
                      <a:lnTo>
                        <a:pt x="126" y="389"/>
                      </a:lnTo>
                      <a:lnTo>
                        <a:pt x="119" y="390"/>
                      </a:lnTo>
                      <a:lnTo>
                        <a:pt x="115" y="392"/>
                      </a:lnTo>
                      <a:lnTo>
                        <a:pt x="113" y="395"/>
                      </a:lnTo>
                      <a:lnTo>
                        <a:pt x="113" y="399"/>
                      </a:lnTo>
                      <a:lnTo>
                        <a:pt x="115" y="402"/>
                      </a:lnTo>
                      <a:lnTo>
                        <a:pt x="119" y="405"/>
                      </a:lnTo>
                      <a:lnTo>
                        <a:pt x="125" y="406"/>
                      </a:lnTo>
                      <a:lnTo>
                        <a:pt x="133" y="405"/>
                      </a:lnTo>
                      <a:lnTo>
                        <a:pt x="138" y="407"/>
                      </a:lnTo>
                      <a:lnTo>
                        <a:pt x="142" y="409"/>
                      </a:lnTo>
                      <a:lnTo>
                        <a:pt x="146" y="411"/>
                      </a:lnTo>
                      <a:lnTo>
                        <a:pt x="150" y="413"/>
                      </a:lnTo>
                      <a:lnTo>
                        <a:pt x="154" y="415"/>
                      </a:lnTo>
                      <a:lnTo>
                        <a:pt x="158" y="417"/>
                      </a:lnTo>
                      <a:lnTo>
                        <a:pt x="163" y="419"/>
                      </a:lnTo>
                      <a:lnTo>
                        <a:pt x="168" y="421"/>
                      </a:lnTo>
                      <a:lnTo>
                        <a:pt x="173" y="425"/>
                      </a:lnTo>
                      <a:lnTo>
                        <a:pt x="180" y="427"/>
                      </a:lnTo>
                      <a:lnTo>
                        <a:pt x="189" y="427"/>
                      </a:lnTo>
                      <a:lnTo>
                        <a:pt x="197" y="425"/>
                      </a:lnTo>
                      <a:lnTo>
                        <a:pt x="204" y="421"/>
                      </a:lnTo>
                      <a:lnTo>
                        <a:pt x="211" y="415"/>
                      </a:lnTo>
                      <a:lnTo>
                        <a:pt x="215" y="407"/>
                      </a:lnTo>
                      <a:lnTo>
                        <a:pt x="216" y="395"/>
                      </a:lnTo>
                      <a:lnTo>
                        <a:pt x="223" y="390"/>
                      </a:lnTo>
                      <a:lnTo>
                        <a:pt x="233" y="386"/>
                      </a:lnTo>
                      <a:lnTo>
                        <a:pt x="244" y="381"/>
                      </a:lnTo>
                      <a:lnTo>
                        <a:pt x="257" y="376"/>
                      </a:lnTo>
                      <a:lnTo>
                        <a:pt x="269" y="372"/>
                      </a:lnTo>
                      <a:lnTo>
                        <a:pt x="280" y="367"/>
                      </a:lnTo>
                      <a:lnTo>
                        <a:pt x="289" y="361"/>
                      </a:lnTo>
                      <a:lnTo>
                        <a:pt x="295" y="355"/>
                      </a:lnTo>
                      <a:lnTo>
                        <a:pt x="302" y="359"/>
                      </a:lnTo>
                      <a:lnTo>
                        <a:pt x="314" y="361"/>
                      </a:lnTo>
                      <a:lnTo>
                        <a:pt x="330" y="361"/>
                      </a:lnTo>
                      <a:lnTo>
                        <a:pt x="348" y="360"/>
                      </a:lnTo>
                      <a:lnTo>
                        <a:pt x="366" y="357"/>
                      </a:lnTo>
                      <a:lnTo>
                        <a:pt x="384" y="351"/>
                      </a:lnTo>
                      <a:lnTo>
                        <a:pt x="399" y="343"/>
                      </a:lnTo>
                      <a:lnTo>
                        <a:pt x="410" y="331"/>
                      </a:lnTo>
                      <a:lnTo>
                        <a:pt x="414" y="340"/>
                      </a:lnTo>
                      <a:lnTo>
                        <a:pt x="418" y="347"/>
                      </a:lnTo>
                      <a:lnTo>
                        <a:pt x="422" y="352"/>
                      </a:lnTo>
                      <a:lnTo>
                        <a:pt x="426" y="355"/>
                      </a:lnTo>
                      <a:lnTo>
                        <a:pt x="431" y="356"/>
                      </a:lnTo>
                      <a:lnTo>
                        <a:pt x="437" y="357"/>
                      </a:lnTo>
                      <a:lnTo>
                        <a:pt x="445" y="357"/>
                      </a:lnTo>
                      <a:lnTo>
                        <a:pt x="453" y="356"/>
                      </a:lnTo>
                      <a:lnTo>
                        <a:pt x="447" y="360"/>
                      </a:lnTo>
                      <a:lnTo>
                        <a:pt x="443" y="363"/>
                      </a:lnTo>
                      <a:lnTo>
                        <a:pt x="439" y="367"/>
                      </a:lnTo>
                      <a:lnTo>
                        <a:pt x="437" y="370"/>
                      </a:lnTo>
                      <a:lnTo>
                        <a:pt x="434" y="373"/>
                      </a:lnTo>
                      <a:lnTo>
                        <a:pt x="432" y="377"/>
                      </a:lnTo>
                      <a:lnTo>
                        <a:pt x="430" y="382"/>
                      </a:lnTo>
                      <a:lnTo>
                        <a:pt x="427" y="389"/>
                      </a:lnTo>
                      <a:lnTo>
                        <a:pt x="426" y="394"/>
                      </a:lnTo>
                      <a:lnTo>
                        <a:pt x="427" y="397"/>
                      </a:lnTo>
                      <a:lnTo>
                        <a:pt x="429" y="400"/>
                      </a:lnTo>
                      <a:lnTo>
                        <a:pt x="432" y="402"/>
                      </a:lnTo>
                      <a:lnTo>
                        <a:pt x="436" y="403"/>
                      </a:lnTo>
                      <a:lnTo>
                        <a:pt x="440" y="403"/>
                      </a:lnTo>
                      <a:lnTo>
                        <a:pt x="446" y="402"/>
                      </a:lnTo>
                      <a:lnTo>
                        <a:pt x="452" y="400"/>
                      </a:lnTo>
                      <a:lnTo>
                        <a:pt x="449" y="406"/>
                      </a:lnTo>
                      <a:lnTo>
                        <a:pt x="450" y="411"/>
                      </a:lnTo>
                      <a:lnTo>
                        <a:pt x="453" y="414"/>
                      </a:lnTo>
                      <a:lnTo>
                        <a:pt x="459" y="415"/>
                      </a:lnTo>
                      <a:lnTo>
                        <a:pt x="465" y="415"/>
                      </a:lnTo>
                      <a:lnTo>
                        <a:pt x="470" y="413"/>
                      </a:lnTo>
                      <a:lnTo>
                        <a:pt x="473" y="409"/>
                      </a:lnTo>
                      <a:lnTo>
                        <a:pt x="474" y="404"/>
                      </a:lnTo>
                      <a:lnTo>
                        <a:pt x="478" y="409"/>
                      </a:lnTo>
                      <a:lnTo>
                        <a:pt x="483" y="413"/>
                      </a:lnTo>
                      <a:lnTo>
                        <a:pt x="487" y="414"/>
                      </a:lnTo>
                      <a:lnTo>
                        <a:pt x="492" y="413"/>
                      </a:lnTo>
                      <a:lnTo>
                        <a:pt x="496" y="410"/>
                      </a:lnTo>
                      <a:lnTo>
                        <a:pt x="500" y="406"/>
                      </a:lnTo>
                      <a:lnTo>
                        <a:pt x="503" y="399"/>
                      </a:lnTo>
                      <a:lnTo>
                        <a:pt x="506" y="391"/>
                      </a:lnTo>
                      <a:lnTo>
                        <a:pt x="509" y="384"/>
                      </a:lnTo>
                      <a:lnTo>
                        <a:pt x="514" y="378"/>
                      </a:lnTo>
                      <a:lnTo>
                        <a:pt x="519" y="371"/>
                      </a:lnTo>
                      <a:lnTo>
                        <a:pt x="525" y="365"/>
                      </a:lnTo>
                      <a:lnTo>
                        <a:pt x="530" y="358"/>
                      </a:lnTo>
                      <a:lnTo>
                        <a:pt x="536" y="351"/>
                      </a:lnTo>
                      <a:lnTo>
                        <a:pt x="540" y="345"/>
                      </a:lnTo>
                      <a:lnTo>
                        <a:pt x="544" y="338"/>
                      </a:lnTo>
                      <a:lnTo>
                        <a:pt x="545" y="334"/>
                      </a:lnTo>
                      <a:lnTo>
                        <a:pt x="543" y="328"/>
                      </a:lnTo>
                      <a:lnTo>
                        <a:pt x="540" y="323"/>
                      </a:lnTo>
                      <a:lnTo>
                        <a:pt x="535" y="319"/>
                      </a:lnTo>
                      <a:lnTo>
                        <a:pt x="529" y="316"/>
                      </a:lnTo>
                      <a:lnTo>
                        <a:pt x="521" y="315"/>
                      </a:lnTo>
                      <a:lnTo>
                        <a:pt x="512" y="317"/>
                      </a:lnTo>
                      <a:lnTo>
                        <a:pt x="501" y="322"/>
                      </a:lnTo>
                      <a:lnTo>
                        <a:pt x="507" y="303"/>
                      </a:lnTo>
                      <a:lnTo>
                        <a:pt x="510" y="280"/>
                      </a:lnTo>
                      <a:lnTo>
                        <a:pt x="511" y="254"/>
                      </a:lnTo>
                      <a:lnTo>
                        <a:pt x="508" y="228"/>
                      </a:lnTo>
                      <a:lnTo>
                        <a:pt x="502" y="202"/>
                      </a:lnTo>
                      <a:lnTo>
                        <a:pt x="493" y="181"/>
                      </a:lnTo>
                      <a:lnTo>
                        <a:pt x="480" y="164"/>
                      </a:lnTo>
                      <a:lnTo>
                        <a:pt x="464" y="155"/>
                      </a:lnTo>
                      <a:lnTo>
                        <a:pt x="456" y="155"/>
                      </a:lnTo>
                      <a:lnTo>
                        <a:pt x="457" y="154"/>
                      </a:lnTo>
                      <a:lnTo>
                        <a:pt x="463" y="153"/>
                      </a:lnTo>
                      <a:lnTo>
                        <a:pt x="473" y="150"/>
                      </a:lnTo>
                      <a:lnTo>
                        <a:pt x="485" y="146"/>
                      </a:lnTo>
                      <a:lnTo>
                        <a:pt x="497" y="139"/>
                      </a:lnTo>
                      <a:lnTo>
                        <a:pt x="506" y="130"/>
                      </a:lnTo>
                      <a:lnTo>
                        <a:pt x="511" y="118"/>
                      </a:lnTo>
                      <a:lnTo>
                        <a:pt x="507" y="121"/>
                      </a:lnTo>
                      <a:lnTo>
                        <a:pt x="501" y="126"/>
                      </a:lnTo>
                      <a:lnTo>
                        <a:pt x="492" y="131"/>
                      </a:lnTo>
                      <a:lnTo>
                        <a:pt x="482" y="137"/>
                      </a:lnTo>
                      <a:lnTo>
                        <a:pt x="471" y="142"/>
                      </a:lnTo>
                      <a:lnTo>
                        <a:pt x="459" y="146"/>
                      </a:lnTo>
                      <a:lnTo>
                        <a:pt x="447" y="149"/>
                      </a:lnTo>
                      <a:lnTo>
                        <a:pt x="436" y="151"/>
                      </a:lnTo>
                      <a:lnTo>
                        <a:pt x="415" y="147"/>
                      </a:lnTo>
                      <a:lnTo>
                        <a:pt x="395" y="146"/>
                      </a:lnTo>
                      <a:lnTo>
                        <a:pt x="377" y="148"/>
                      </a:lnTo>
                      <a:lnTo>
                        <a:pt x="360" y="152"/>
                      </a:lnTo>
                      <a:lnTo>
                        <a:pt x="345" y="157"/>
                      </a:lnTo>
                      <a:lnTo>
                        <a:pt x="330" y="164"/>
                      </a:lnTo>
                      <a:lnTo>
                        <a:pt x="315" y="171"/>
                      </a:lnTo>
                      <a:lnTo>
                        <a:pt x="301" y="179"/>
                      </a:lnTo>
                      <a:lnTo>
                        <a:pt x="299" y="178"/>
                      </a:lnTo>
                      <a:lnTo>
                        <a:pt x="298" y="178"/>
                      </a:lnTo>
                      <a:lnTo>
                        <a:pt x="296" y="178"/>
                      </a:lnTo>
                      <a:lnTo>
                        <a:pt x="295" y="178"/>
                      </a:lnTo>
                      <a:lnTo>
                        <a:pt x="294" y="179"/>
                      </a:lnTo>
                      <a:lnTo>
                        <a:pt x="292" y="179"/>
                      </a:lnTo>
                      <a:lnTo>
                        <a:pt x="290" y="179"/>
                      </a:lnTo>
                      <a:lnTo>
                        <a:pt x="288" y="179"/>
                      </a:lnTo>
                      <a:lnTo>
                        <a:pt x="282" y="174"/>
                      </a:lnTo>
                      <a:lnTo>
                        <a:pt x="276" y="171"/>
                      </a:lnTo>
                      <a:lnTo>
                        <a:pt x="271" y="169"/>
                      </a:lnTo>
                      <a:lnTo>
                        <a:pt x="267" y="168"/>
                      </a:lnTo>
                      <a:lnTo>
                        <a:pt x="262" y="168"/>
                      </a:lnTo>
                      <a:lnTo>
                        <a:pt x="258" y="170"/>
                      </a:lnTo>
                      <a:lnTo>
                        <a:pt x="253" y="172"/>
                      </a:lnTo>
                      <a:lnTo>
                        <a:pt x="249" y="175"/>
                      </a:lnTo>
                      <a:lnTo>
                        <a:pt x="245" y="159"/>
                      </a:lnTo>
                      <a:lnTo>
                        <a:pt x="240" y="146"/>
                      </a:lnTo>
                      <a:lnTo>
                        <a:pt x="235" y="134"/>
                      </a:lnTo>
                      <a:lnTo>
                        <a:pt x="229" y="125"/>
                      </a:lnTo>
                      <a:lnTo>
                        <a:pt x="221" y="115"/>
                      </a:lnTo>
                      <a:lnTo>
                        <a:pt x="212" y="106"/>
                      </a:lnTo>
                      <a:lnTo>
                        <a:pt x="200" y="96"/>
                      </a:lnTo>
                      <a:lnTo>
                        <a:pt x="187" y="85"/>
                      </a:lnTo>
                      <a:lnTo>
                        <a:pt x="194" y="81"/>
                      </a:lnTo>
                      <a:lnTo>
                        <a:pt x="201" y="77"/>
                      </a:lnTo>
                      <a:lnTo>
                        <a:pt x="206" y="73"/>
                      </a:lnTo>
                      <a:lnTo>
                        <a:pt x="212" y="67"/>
                      </a:lnTo>
                      <a:lnTo>
                        <a:pt x="216" y="61"/>
                      </a:lnTo>
                      <a:lnTo>
                        <a:pt x="219" y="54"/>
                      </a:lnTo>
                      <a:lnTo>
                        <a:pt x="221" y="44"/>
                      </a:lnTo>
                      <a:lnTo>
                        <a:pt x="223" y="34"/>
                      </a:lnTo>
                      <a:lnTo>
                        <a:pt x="223" y="22"/>
                      </a:lnTo>
                      <a:lnTo>
                        <a:pt x="217" y="13"/>
                      </a:lnTo>
                      <a:lnTo>
                        <a:pt x="207" y="6"/>
                      </a:lnTo>
                      <a:lnTo>
                        <a:pt x="194" y="1"/>
                      </a:lnTo>
                      <a:lnTo>
                        <a:pt x="181" y="0"/>
                      </a:lnTo>
                      <a:lnTo>
                        <a:pt x="171" y="2"/>
                      </a:lnTo>
                      <a:lnTo>
                        <a:pt x="165" y="7"/>
                      </a:lnTo>
                      <a:lnTo>
                        <a:pt x="167" y="17"/>
                      </a:lnTo>
                      <a:lnTo>
                        <a:pt x="172" y="26"/>
                      </a:lnTo>
                      <a:lnTo>
                        <a:pt x="176" y="32"/>
                      </a:lnTo>
                      <a:lnTo>
                        <a:pt x="179" y="37"/>
                      </a:lnTo>
                      <a:lnTo>
                        <a:pt x="180" y="42"/>
                      </a:lnTo>
                      <a:lnTo>
                        <a:pt x="180" y="47"/>
                      </a:lnTo>
                      <a:lnTo>
                        <a:pt x="178" y="54"/>
                      </a:lnTo>
                      <a:lnTo>
                        <a:pt x="174" y="62"/>
                      </a:lnTo>
                      <a:lnTo>
                        <a:pt x="168" y="74"/>
                      </a:lnTo>
                      <a:lnTo>
                        <a:pt x="160" y="69"/>
                      </a:lnTo>
                      <a:lnTo>
                        <a:pt x="152" y="66"/>
                      </a:lnTo>
                      <a:lnTo>
                        <a:pt x="143" y="65"/>
                      </a:lnTo>
                      <a:lnTo>
                        <a:pt x="135" y="65"/>
                      </a:lnTo>
                      <a:lnTo>
                        <a:pt x="127" y="67"/>
                      </a:lnTo>
                      <a:lnTo>
                        <a:pt x="118" y="69"/>
                      </a:lnTo>
                      <a:lnTo>
                        <a:pt x="110" y="73"/>
                      </a:lnTo>
                      <a:lnTo>
                        <a:pt x="102" y="77"/>
                      </a:lnTo>
                      <a:lnTo>
                        <a:pt x="96" y="70"/>
                      </a:lnTo>
                      <a:lnTo>
                        <a:pt x="90" y="64"/>
                      </a:lnTo>
                      <a:lnTo>
                        <a:pt x="83" y="59"/>
                      </a:lnTo>
                      <a:lnTo>
                        <a:pt x="77" y="54"/>
                      </a:lnTo>
                      <a:lnTo>
                        <a:pt x="69" y="50"/>
                      </a:lnTo>
                      <a:lnTo>
                        <a:pt x="62" y="46"/>
                      </a:lnTo>
                      <a:lnTo>
                        <a:pt x="54" y="42"/>
                      </a:lnTo>
                      <a:lnTo>
                        <a:pt x="45" y="38"/>
                      </a:lnTo>
                      <a:lnTo>
                        <a:pt x="38" y="42"/>
                      </a:lnTo>
                      <a:lnTo>
                        <a:pt x="29" y="46"/>
                      </a:lnTo>
                      <a:lnTo>
                        <a:pt x="21" y="51"/>
                      </a:lnTo>
                      <a:lnTo>
                        <a:pt x="14" y="57"/>
                      </a:lnTo>
                      <a:lnTo>
                        <a:pt x="10" y="63"/>
                      </a:lnTo>
                      <a:lnTo>
                        <a:pt x="12" y="70"/>
                      </a:lnTo>
                      <a:lnTo>
                        <a:pt x="20" y="77"/>
                      </a:lnTo>
                      <a:lnTo>
                        <a:pt x="37" y="85"/>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96" name="Google Shape;396;p15"/>
                <p:cNvSpPr/>
                <p:nvPr/>
              </p:nvSpPr>
              <p:spPr>
                <a:xfrm>
                  <a:off x="5199" y="1451"/>
                  <a:ext cx="541" cy="418"/>
                </a:xfrm>
                <a:custGeom>
                  <a:avLst/>
                  <a:gdLst/>
                  <a:ahLst/>
                  <a:cxnLst/>
                  <a:rect l="l" t="t" r="r" b="b"/>
                  <a:pathLst>
                    <a:path w="541" h="418" extrusionOk="0">
                      <a:moveTo>
                        <a:pt x="45" y="77"/>
                      </a:moveTo>
                      <a:lnTo>
                        <a:pt x="54" y="81"/>
                      </a:lnTo>
                      <a:lnTo>
                        <a:pt x="61" y="83"/>
                      </a:lnTo>
                      <a:lnTo>
                        <a:pt x="66" y="83"/>
                      </a:lnTo>
                      <a:lnTo>
                        <a:pt x="70" y="83"/>
                      </a:lnTo>
                      <a:lnTo>
                        <a:pt x="73" y="82"/>
                      </a:lnTo>
                      <a:lnTo>
                        <a:pt x="77" y="81"/>
                      </a:lnTo>
                      <a:lnTo>
                        <a:pt x="81" y="81"/>
                      </a:lnTo>
                      <a:lnTo>
                        <a:pt x="88" y="82"/>
                      </a:lnTo>
                      <a:lnTo>
                        <a:pt x="79" y="89"/>
                      </a:lnTo>
                      <a:lnTo>
                        <a:pt x="71" y="97"/>
                      </a:lnTo>
                      <a:lnTo>
                        <a:pt x="65" y="105"/>
                      </a:lnTo>
                      <a:lnTo>
                        <a:pt x="59" y="114"/>
                      </a:lnTo>
                      <a:lnTo>
                        <a:pt x="54" y="123"/>
                      </a:lnTo>
                      <a:lnTo>
                        <a:pt x="50" y="132"/>
                      </a:lnTo>
                      <a:lnTo>
                        <a:pt x="48" y="142"/>
                      </a:lnTo>
                      <a:lnTo>
                        <a:pt x="46" y="152"/>
                      </a:lnTo>
                      <a:lnTo>
                        <a:pt x="44" y="153"/>
                      </a:lnTo>
                      <a:lnTo>
                        <a:pt x="41" y="155"/>
                      </a:lnTo>
                      <a:lnTo>
                        <a:pt x="37" y="158"/>
                      </a:lnTo>
                      <a:lnTo>
                        <a:pt x="33" y="161"/>
                      </a:lnTo>
                      <a:lnTo>
                        <a:pt x="29" y="163"/>
                      </a:lnTo>
                      <a:lnTo>
                        <a:pt x="26" y="166"/>
                      </a:lnTo>
                      <a:lnTo>
                        <a:pt x="22" y="168"/>
                      </a:lnTo>
                      <a:lnTo>
                        <a:pt x="20" y="170"/>
                      </a:lnTo>
                      <a:lnTo>
                        <a:pt x="7" y="176"/>
                      </a:lnTo>
                      <a:lnTo>
                        <a:pt x="1" y="183"/>
                      </a:lnTo>
                      <a:lnTo>
                        <a:pt x="0" y="192"/>
                      </a:lnTo>
                      <a:lnTo>
                        <a:pt x="3" y="201"/>
                      </a:lnTo>
                      <a:lnTo>
                        <a:pt x="8" y="209"/>
                      </a:lnTo>
                      <a:lnTo>
                        <a:pt x="14" y="215"/>
                      </a:lnTo>
                      <a:lnTo>
                        <a:pt x="21" y="219"/>
                      </a:lnTo>
                      <a:lnTo>
                        <a:pt x="27" y="219"/>
                      </a:lnTo>
                      <a:lnTo>
                        <a:pt x="28" y="219"/>
                      </a:lnTo>
                      <a:lnTo>
                        <a:pt x="31" y="220"/>
                      </a:lnTo>
                      <a:lnTo>
                        <a:pt x="33" y="221"/>
                      </a:lnTo>
                      <a:lnTo>
                        <a:pt x="35" y="224"/>
                      </a:lnTo>
                      <a:lnTo>
                        <a:pt x="38" y="226"/>
                      </a:lnTo>
                      <a:lnTo>
                        <a:pt x="40" y="228"/>
                      </a:lnTo>
                      <a:lnTo>
                        <a:pt x="43" y="229"/>
                      </a:lnTo>
                      <a:lnTo>
                        <a:pt x="46" y="230"/>
                      </a:lnTo>
                      <a:lnTo>
                        <a:pt x="50" y="232"/>
                      </a:lnTo>
                      <a:lnTo>
                        <a:pt x="53" y="235"/>
                      </a:lnTo>
                      <a:lnTo>
                        <a:pt x="57" y="236"/>
                      </a:lnTo>
                      <a:lnTo>
                        <a:pt x="60" y="238"/>
                      </a:lnTo>
                      <a:lnTo>
                        <a:pt x="62" y="239"/>
                      </a:lnTo>
                      <a:lnTo>
                        <a:pt x="65" y="240"/>
                      </a:lnTo>
                      <a:lnTo>
                        <a:pt x="67" y="242"/>
                      </a:lnTo>
                      <a:lnTo>
                        <a:pt x="68" y="244"/>
                      </a:lnTo>
                      <a:lnTo>
                        <a:pt x="71" y="244"/>
                      </a:lnTo>
                      <a:lnTo>
                        <a:pt x="79" y="245"/>
                      </a:lnTo>
                      <a:lnTo>
                        <a:pt x="89" y="247"/>
                      </a:lnTo>
                      <a:lnTo>
                        <a:pt x="101" y="249"/>
                      </a:lnTo>
                      <a:lnTo>
                        <a:pt x="114" y="253"/>
                      </a:lnTo>
                      <a:lnTo>
                        <a:pt x="127" y="257"/>
                      </a:lnTo>
                      <a:lnTo>
                        <a:pt x="138" y="262"/>
                      </a:lnTo>
                      <a:lnTo>
                        <a:pt x="146" y="269"/>
                      </a:lnTo>
                      <a:lnTo>
                        <a:pt x="151" y="278"/>
                      </a:lnTo>
                      <a:lnTo>
                        <a:pt x="157" y="287"/>
                      </a:lnTo>
                      <a:lnTo>
                        <a:pt x="162" y="295"/>
                      </a:lnTo>
                      <a:lnTo>
                        <a:pt x="169" y="303"/>
                      </a:lnTo>
                      <a:lnTo>
                        <a:pt x="176" y="310"/>
                      </a:lnTo>
                      <a:lnTo>
                        <a:pt x="184" y="316"/>
                      </a:lnTo>
                      <a:lnTo>
                        <a:pt x="192" y="321"/>
                      </a:lnTo>
                      <a:lnTo>
                        <a:pt x="203" y="324"/>
                      </a:lnTo>
                      <a:lnTo>
                        <a:pt x="201" y="329"/>
                      </a:lnTo>
                      <a:lnTo>
                        <a:pt x="199" y="335"/>
                      </a:lnTo>
                      <a:lnTo>
                        <a:pt x="197" y="340"/>
                      </a:lnTo>
                      <a:lnTo>
                        <a:pt x="195" y="347"/>
                      </a:lnTo>
                      <a:lnTo>
                        <a:pt x="193" y="353"/>
                      </a:lnTo>
                      <a:lnTo>
                        <a:pt x="191" y="359"/>
                      </a:lnTo>
                      <a:lnTo>
                        <a:pt x="188" y="365"/>
                      </a:lnTo>
                      <a:lnTo>
                        <a:pt x="186" y="370"/>
                      </a:lnTo>
                      <a:lnTo>
                        <a:pt x="185" y="367"/>
                      </a:lnTo>
                      <a:lnTo>
                        <a:pt x="184" y="364"/>
                      </a:lnTo>
                      <a:lnTo>
                        <a:pt x="182" y="361"/>
                      </a:lnTo>
                      <a:lnTo>
                        <a:pt x="179" y="359"/>
                      </a:lnTo>
                      <a:lnTo>
                        <a:pt x="176" y="358"/>
                      </a:lnTo>
                      <a:lnTo>
                        <a:pt x="173" y="356"/>
                      </a:lnTo>
                      <a:lnTo>
                        <a:pt x="170" y="355"/>
                      </a:lnTo>
                      <a:lnTo>
                        <a:pt x="168" y="355"/>
                      </a:lnTo>
                      <a:lnTo>
                        <a:pt x="162" y="354"/>
                      </a:lnTo>
                      <a:lnTo>
                        <a:pt x="157" y="353"/>
                      </a:lnTo>
                      <a:lnTo>
                        <a:pt x="153" y="353"/>
                      </a:lnTo>
                      <a:lnTo>
                        <a:pt x="150" y="354"/>
                      </a:lnTo>
                      <a:lnTo>
                        <a:pt x="148" y="355"/>
                      </a:lnTo>
                      <a:lnTo>
                        <a:pt x="147" y="357"/>
                      </a:lnTo>
                      <a:lnTo>
                        <a:pt x="147" y="360"/>
                      </a:lnTo>
                      <a:lnTo>
                        <a:pt x="149" y="364"/>
                      </a:lnTo>
                      <a:lnTo>
                        <a:pt x="142" y="362"/>
                      </a:lnTo>
                      <a:lnTo>
                        <a:pt x="135" y="362"/>
                      </a:lnTo>
                      <a:lnTo>
                        <a:pt x="129" y="363"/>
                      </a:lnTo>
                      <a:lnTo>
                        <a:pt x="125" y="366"/>
                      </a:lnTo>
                      <a:lnTo>
                        <a:pt x="121" y="369"/>
                      </a:lnTo>
                      <a:lnTo>
                        <a:pt x="120" y="372"/>
                      </a:lnTo>
                      <a:lnTo>
                        <a:pt x="122" y="376"/>
                      </a:lnTo>
                      <a:lnTo>
                        <a:pt x="126" y="380"/>
                      </a:lnTo>
                      <a:lnTo>
                        <a:pt x="120" y="381"/>
                      </a:lnTo>
                      <a:lnTo>
                        <a:pt x="115" y="383"/>
                      </a:lnTo>
                      <a:lnTo>
                        <a:pt x="113" y="386"/>
                      </a:lnTo>
                      <a:lnTo>
                        <a:pt x="113" y="390"/>
                      </a:lnTo>
                      <a:lnTo>
                        <a:pt x="115" y="393"/>
                      </a:lnTo>
                      <a:lnTo>
                        <a:pt x="119" y="396"/>
                      </a:lnTo>
                      <a:lnTo>
                        <a:pt x="124" y="397"/>
                      </a:lnTo>
                      <a:lnTo>
                        <a:pt x="132" y="396"/>
                      </a:lnTo>
                      <a:lnTo>
                        <a:pt x="137" y="398"/>
                      </a:lnTo>
                      <a:lnTo>
                        <a:pt x="141" y="400"/>
                      </a:lnTo>
                      <a:lnTo>
                        <a:pt x="145" y="402"/>
                      </a:lnTo>
                      <a:lnTo>
                        <a:pt x="149" y="404"/>
                      </a:lnTo>
                      <a:lnTo>
                        <a:pt x="153" y="406"/>
                      </a:lnTo>
                      <a:lnTo>
                        <a:pt x="157" y="408"/>
                      </a:lnTo>
                      <a:lnTo>
                        <a:pt x="162" y="410"/>
                      </a:lnTo>
                      <a:lnTo>
                        <a:pt x="167" y="412"/>
                      </a:lnTo>
                      <a:lnTo>
                        <a:pt x="172" y="416"/>
                      </a:lnTo>
                      <a:lnTo>
                        <a:pt x="179" y="418"/>
                      </a:lnTo>
                      <a:lnTo>
                        <a:pt x="188" y="418"/>
                      </a:lnTo>
                      <a:lnTo>
                        <a:pt x="196" y="416"/>
                      </a:lnTo>
                      <a:lnTo>
                        <a:pt x="203" y="412"/>
                      </a:lnTo>
                      <a:lnTo>
                        <a:pt x="210" y="406"/>
                      </a:lnTo>
                      <a:lnTo>
                        <a:pt x="214" y="398"/>
                      </a:lnTo>
                      <a:lnTo>
                        <a:pt x="215" y="386"/>
                      </a:lnTo>
                      <a:lnTo>
                        <a:pt x="222" y="381"/>
                      </a:lnTo>
                      <a:lnTo>
                        <a:pt x="232" y="377"/>
                      </a:lnTo>
                      <a:lnTo>
                        <a:pt x="244" y="372"/>
                      </a:lnTo>
                      <a:lnTo>
                        <a:pt x="256" y="367"/>
                      </a:lnTo>
                      <a:lnTo>
                        <a:pt x="269" y="362"/>
                      </a:lnTo>
                      <a:lnTo>
                        <a:pt x="280" y="356"/>
                      </a:lnTo>
                      <a:lnTo>
                        <a:pt x="289" y="350"/>
                      </a:lnTo>
                      <a:lnTo>
                        <a:pt x="294" y="344"/>
                      </a:lnTo>
                      <a:lnTo>
                        <a:pt x="301" y="347"/>
                      </a:lnTo>
                      <a:lnTo>
                        <a:pt x="313" y="349"/>
                      </a:lnTo>
                      <a:lnTo>
                        <a:pt x="329" y="350"/>
                      </a:lnTo>
                      <a:lnTo>
                        <a:pt x="347" y="348"/>
                      </a:lnTo>
                      <a:lnTo>
                        <a:pt x="366" y="345"/>
                      </a:lnTo>
                      <a:lnTo>
                        <a:pt x="383" y="339"/>
                      </a:lnTo>
                      <a:lnTo>
                        <a:pt x="398" y="331"/>
                      </a:lnTo>
                      <a:lnTo>
                        <a:pt x="409" y="320"/>
                      </a:lnTo>
                      <a:lnTo>
                        <a:pt x="412" y="329"/>
                      </a:lnTo>
                      <a:lnTo>
                        <a:pt x="416" y="336"/>
                      </a:lnTo>
                      <a:lnTo>
                        <a:pt x="420" y="341"/>
                      </a:lnTo>
                      <a:lnTo>
                        <a:pt x="424" y="345"/>
                      </a:lnTo>
                      <a:lnTo>
                        <a:pt x="429" y="347"/>
                      </a:lnTo>
                      <a:lnTo>
                        <a:pt x="436" y="348"/>
                      </a:lnTo>
                      <a:lnTo>
                        <a:pt x="443" y="347"/>
                      </a:lnTo>
                      <a:lnTo>
                        <a:pt x="452" y="347"/>
                      </a:lnTo>
                      <a:lnTo>
                        <a:pt x="446" y="351"/>
                      </a:lnTo>
                      <a:lnTo>
                        <a:pt x="442" y="354"/>
                      </a:lnTo>
                      <a:lnTo>
                        <a:pt x="438" y="357"/>
                      </a:lnTo>
                      <a:lnTo>
                        <a:pt x="436" y="360"/>
                      </a:lnTo>
                      <a:lnTo>
                        <a:pt x="434" y="363"/>
                      </a:lnTo>
                      <a:lnTo>
                        <a:pt x="432" y="367"/>
                      </a:lnTo>
                      <a:lnTo>
                        <a:pt x="429" y="372"/>
                      </a:lnTo>
                      <a:lnTo>
                        <a:pt x="427" y="379"/>
                      </a:lnTo>
                      <a:lnTo>
                        <a:pt x="426" y="383"/>
                      </a:lnTo>
                      <a:lnTo>
                        <a:pt x="427" y="387"/>
                      </a:lnTo>
                      <a:lnTo>
                        <a:pt x="429" y="389"/>
                      </a:lnTo>
                      <a:lnTo>
                        <a:pt x="432" y="391"/>
                      </a:lnTo>
                      <a:lnTo>
                        <a:pt x="436" y="392"/>
                      </a:lnTo>
                      <a:lnTo>
                        <a:pt x="441" y="392"/>
                      </a:lnTo>
                      <a:lnTo>
                        <a:pt x="446" y="391"/>
                      </a:lnTo>
                      <a:lnTo>
                        <a:pt x="451" y="390"/>
                      </a:lnTo>
                      <a:lnTo>
                        <a:pt x="449" y="395"/>
                      </a:lnTo>
                      <a:lnTo>
                        <a:pt x="450" y="400"/>
                      </a:lnTo>
                      <a:lnTo>
                        <a:pt x="453" y="402"/>
                      </a:lnTo>
                      <a:lnTo>
                        <a:pt x="458" y="404"/>
                      </a:lnTo>
                      <a:lnTo>
                        <a:pt x="463" y="403"/>
                      </a:lnTo>
                      <a:lnTo>
                        <a:pt x="468" y="401"/>
                      </a:lnTo>
                      <a:lnTo>
                        <a:pt x="471" y="398"/>
                      </a:lnTo>
                      <a:lnTo>
                        <a:pt x="472" y="393"/>
                      </a:lnTo>
                      <a:lnTo>
                        <a:pt x="476" y="398"/>
                      </a:lnTo>
                      <a:lnTo>
                        <a:pt x="480" y="401"/>
                      </a:lnTo>
                      <a:lnTo>
                        <a:pt x="485" y="402"/>
                      </a:lnTo>
                      <a:lnTo>
                        <a:pt x="490" y="402"/>
                      </a:lnTo>
                      <a:lnTo>
                        <a:pt x="493" y="400"/>
                      </a:lnTo>
                      <a:lnTo>
                        <a:pt x="497" y="396"/>
                      </a:lnTo>
                      <a:lnTo>
                        <a:pt x="500" y="389"/>
                      </a:lnTo>
                      <a:lnTo>
                        <a:pt x="503" y="381"/>
                      </a:lnTo>
                      <a:lnTo>
                        <a:pt x="506" y="375"/>
                      </a:lnTo>
                      <a:lnTo>
                        <a:pt x="511" y="368"/>
                      </a:lnTo>
                      <a:lnTo>
                        <a:pt x="516" y="362"/>
                      </a:lnTo>
                      <a:lnTo>
                        <a:pt x="522" y="356"/>
                      </a:lnTo>
                      <a:lnTo>
                        <a:pt x="527" y="350"/>
                      </a:lnTo>
                      <a:lnTo>
                        <a:pt x="532" y="343"/>
                      </a:lnTo>
                      <a:lnTo>
                        <a:pt x="537" y="337"/>
                      </a:lnTo>
                      <a:lnTo>
                        <a:pt x="541" y="330"/>
                      </a:lnTo>
                      <a:lnTo>
                        <a:pt x="541" y="326"/>
                      </a:lnTo>
                      <a:lnTo>
                        <a:pt x="540" y="321"/>
                      </a:lnTo>
                      <a:lnTo>
                        <a:pt x="537" y="316"/>
                      </a:lnTo>
                      <a:lnTo>
                        <a:pt x="533" y="312"/>
                      </a:lnTo>
                      <a:lnTo>
                        <a:pt x="526" y="310"/>
                      </a:lnTo>
                      <a:lnTo>
                        <a:pt x="519" y="309"/>
                      </a:lnTo>
                      <a:lnTo>
                        <a:pt x="510" y="311"/>
                      </a:lnTo>
                      <a:lnTo>
                        <a:pt x="499" y="316"/>
                      </a:lnTo>
                      <a:lnTo>
                        <a:pt x="505" y="297"/>
                      </a:lnTo>
                      <a:lnTo>
                        <a:pt x="508" y="273"/>
                      </a:lnTo>
                      <a:lnTo>
                        <a:pt x="508" y="247"/>
                      </a:lnTo>
                      <a:lnTo>
                        <a:pt x="505" y="220"/>
                      </a:lnTo>
                      <a:lnTo>
                        <a:pt x="499" y="195"/>
                      </a:lnTo>
                      <a:lnTo>
                        <a:pt x="489" y="173"/>
                      </a:lnTo>
                      <a:lnTo>
                        <a:pt x="476" y="156"/>
                      </a:lnTo>
                      <a:lnTo>
                        <a:pt x="459" y="147"/>
                      </a:lnTo>
                      <a:lnTo>
                        <a:pt x="454" y="146"/>
                      </a:lnTo>
                      <a:lnTo>
                        <a:pt x="455" y="145"/>
                      </a:lnTo>
                      <a:lnTo>
                        <a:pt x="462" y="144"/>
                      </a:lnTo>
                      <a:lnTo>
                        <a:pt x="471" y="142"/>
                      </a:lnTo>
                      <a:lnTo>
                        <a:pt x="483" y="138"/>
                      </a:lnTo>
                      <a:lnTo>
                        <a:pt x="493" y="132"/>
                      </a:lnTo>
                      <a:lnTo>
                        <a:pt x="501" y="124"/>
                      </a:lnTo>
                      <a:lnTo>
                        <a:pt x="506" y="114"/>
                      </a:lnTo>
                      <a:lnTo>
                        <a:pt x="502" y="117"/>
                      </a:lnTo>
                      <a:lnTo>
                        <a:pt x="496" y="121"/>
                      </a:lnTo>
                      <a:lnTo>
                        <a:pt x="487" y="126"/>
                      </a:lnTo>
                      <a:lnTo>
                        <a:pt x="477" y="131"/>
                      </a:lnTo>
                      <a:lnTo>
                        <a:pt x="466" y="135"/>
                      </a:lnTo>
                      <a:lnTo>
                        <a:pt x="455" y="139"/>
                      </a:lnTo>
                      <a:lnTo>
                        <a:pt x="445" y="142"/>
                      </a:lnTo>
                      <a:lnTo>
                        <a:pt x="435" y="143"/>
                      </a:lnTo>
                      <a:lnTo>
                        <a:pt x="414" y="139"/>
                      </a:lnTo>
                      <a:lnTo>
                        <a:pt x="394" y="139"/>
                      </a:lnTo>
                      <a:lnTo>
                        <a:pt x="375" y="142"/>
                      </a:lnTo>
                      <a:lnTo>
                        <a:pt x="357" y="147"/>
                      </a:lnTo>
                      <a:lnTo>
                        <a:pt x="341" y="153"/>
                      </a:lnTo>
                      <a:lnTo>
                        <a:pt x="326" y="160"/>
                      </a:lnTo>
                      <a:lnTo>
                        <a:pt x="312" y="168"/>
                      </a:lnTo>
                      <a:lnTo>
                        <a:pt x="300" y="175"/>
                      </a:lnTo>
                      <a:lnTo>
                        <a:pt x="299" y="173"/>
                      </a:lnTo>
                      <a:lnTo>
                        <a:pt x="298" y="173"/>
                      </a:lnTo>
                      <a:lnTo>
                        <a:pt x="297" y="172"/>
                      </a:lnTo>
                      <a:lnTo>
                        <a:pt x="296" y="173"/>
                      </a:lnTo>
                      <a:lnTo>
                        <a:pt x="294" y="173"/>
                      </a:lnTo>
                      <a:lnTo>
                        <a:pt x="293" y="173"/>
                      </a:lnTo>
                      <a:lnTo>
                        <a:pt x="291" y="173"/>
                      </a:lnTo>
                      <a:lnTo>
                        <a:pt x="289" y="173"/>
                      </a:lnTo>
                      <a:lnTo>
                        <a:pt x="283" y="168"/>
                      </a:lnTo>
                      <a:lnTo>
                        <a:pt x="277" y="164"/>
                      </a:lnTo>
                      <a:lnTo>
                        <a:pt x="272" y="162"/>
                      </a:lnTo>
                      <a:lnTo>
                        <a:pt x="267" y="161"/>
                      </a:lnTo>
                      <a:lnTo>
                        <a:pt x="262" y="162"/>
                      </a:lnTo>
                      <a:lnTo>
                        <a:pt x="257" y="164"/>
                      </a:lnTo>
                      <a:lnTo>
                        <a:pt x="253" y="167"/>
                      </a:lnTo>
                      <a:lnTo>
                        <a:pt x="250" y="170"/>
                      </a:lnTo>
                      <a:lnTo>
                        <a:pt x="245" y="154"/>
                      </a:lnTo>
                      <a:lnTo>
                        <a:pt x="241" y="141"/>
                      </a:lnTo>
                      <a:lnTo>
                        <a:pt x="235" y="129"/>
                      </a:lnTo>
                      <a:lnTo>
                        <a:pt x="229" y="118"/>
                      </a:lnTo>
                      <a:lnTo>
                        <a:pt x="220" y="108"/>
                      </a:lnTo>
                      <a:lnTo>
                        <a:pt x="211" y="97"/>
                      </a:lnTo>
                      <a:lnTo>
                        <a:pt x="199" y="87"/>
                      </a:lnTo>
                      <a:lnTo>
                        <a:pt x="186" y="76"/>
                      </a:lnTo>
                      <a:lnTo>
                        <a:pt x="191" y="73"/>
                      </a:lnTo>
                      <a:lnTo>
                        <a:pt x="197" y="69"/>
                      </a:lnTo>
                      <a:lnTo>
                        <a:pt x="201" y="66"/>
                      </a:lnTo>
                      <a:lnTo>
                        <a:pt x="205" y="62"/>
                      </a:lnTo>
                      <a:lnTo>
                        <a:pt x="208" y="57"/>
                      </a:lnTo>
                      <a:lnTo>
                        <a:pt x="211" y="51"/>
                      </a:lnTo>
                      <a:lnTo>
                        <a:pt x="213" y="43"/>
                      </a:lnTo>
                      <a:lnTo>
                        <a:pt x="215" y="34"/>
                      </a:lnTo>
                      <a:lnTo>
                        <a:pt x="216" y="23"/>
                      </a:lnTo>
                      <a:lnTo>
                        <a:pt x="212" y="14"/>
                      </a:lnTo>
                      <a:lnTo>
                        <a:pt x="203" y="7"/>
                      </a:lnTo>
                      <a:lnTo>
                        <a:pt x="192" y="2"/>
                      </a:lnTo>
                      <a:lnTo>
                        <a:pt x="182" y="0"/>
                      </a:lnTo>
                      <a:lnTo>
                        <a:pt x="173" y="2"/>
                      </a:lnTo>
                      <a:lnTo>
                        <a:pt x="168" y="6"/>
                      </a:lnTo>
                      <a:lnTo>
                        <a:pt x="169" y="14"/>
                      </a:lnTo>
                      <a:lnTo>
                        <a:pt x="173" y="21"/>
                      </a:lnTo>
                      <a:lnTo>
                        <a:pt x="176" y="27"/>
                      </a:lnTo>
                      <a:lnTo>
                        <a:pt x="179" y="31"/>
                      </a:lnTo>
                      <a:lnTo>
                        <a:pt x="180" y="35"/>
                      </a:lnTo>
                      <a:lnTo>
                        <a:pt x="179" y="39"/>
                      </a:lnTo>
                      <a:lnTo>
                        <a:pt x="177" y="45"/>
                      </a:lnTo>
                      <a:lnTo>
                        <a:pt x="173" y="53"/>
                      </a:lnTo>
                      <a:lnTo>
                        <a:pt x="167" y="65"/>
                      </a:lnTo>
                      <a:lnTo>
                        <a:pt x="159" y="60"/>
                      </a:lnTo>
                      <a:lnTo>
                        <a:pt x="151" y="57"/>
                      </a:lnTo>
                      <a:lnTo>
                        <a:pt x="142" y="56"/>
                      </a:lnTo>
                      <a:lnTo>
                        <a:pt x="134" y="56"/>
                      </a:lnTo>
                      <a:lnTo>
                        <a:pt x="126" y="58"/>
                      </a:lnTo>
                      <a:lnTo>
                        <a:pt x="117" y="60"/>
                      </a:lnTo>
                      <a:lnTo>
                        <a:pt x="109" y="64"/>
                      </a:lnTo>
                      <a:lnTo>
                        <a:pt x="101" y="68"/>
                      </a:lnTo>
                      <a:lnTo>
                        <a:pt x="96" y="62"/>
                      </a:lnTo>
                      <a:lnTo>
                        <a:pt x="91" y="58"/>
                      </a:lnTo>
                      <a:lnTo>
                        <a:pt x="85" y="53"/>
                      </a:lnTo>
                      <a:lnTo>
                        <a:pt x="79" y="48"/>
                      </a:lnTo>
                      <a:lnTo>
                        <a:pt x="73" y="44"/>
                      </a:lnTo>
                      <a:lnTo>
                        <a:pt x="66" y="40"/>
                      </a:lnTo>
                      <a:lnTo>
                        <a:pt x="59" y="37"/>
                      </a:lnTo>
                      <a:lnTo>
                        <a:pt x="52" y="34"/>
                      </a:lnTo>
                      <a:lnTo>
                        <a:pt x="48" y="38"/>
                      </a:lnTo>
                      <a:lnTo>
                        <a:pt x="42" y="43"/>
                      </a:lnTo>
                      <a:lnTo>
                        <a:pt x="35" y="48"/>
                      </a:lnTo>
                      <a:lnTo>
                        <a:pt x="29" y="53"/>
                      </a:lnTo>
                      <a:lnTo>
                        <a:pt x="25" y="58"/>
                      </a:lnTo>
                      <a:lnTo>
                        <a:pt x="26" y="64"/>
                      </a:lnTo>
                      <a:lnTo>
                        <a:pt x="32" y="70"/>
                      </a:lnTo>
                      <a:lnTo>
                        <a:pt x="45" y="77"/>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97" name="Google Shape;397;p15"/>
                <p:cNvSpPr/>
                <p:nvPr/>
              </p:nvSpPr>
              <p:spPr>
                <a:xfrm>
                  <a:off x="5199" y="1462"/>
                  <a:ext cx="539" cy="407"/>
                </a:xfrm>
                <a:custGeom>
                  <a:avLst/>
                  <a:gdLst/>
                  <a:ahLst/>
                  <a:cxnLst/>
                  <a:rect l="l" t="t" r="r" b="b"/>
                  <a:pathLst>
                    <a:path w="539" h="407" extrusionOk="0">
                      <a:moveTo>
                        <a:pt x="54" y="66"/>
                      </a:moveTo>
                      <a:lnTo>
                        <a:pt x="61" y="70"/>
                      </a:lnTo>
                      <a:lnTo>
                        <a:pt x="67" y="71"/>
                      </a:lnTo>
                      <a:lnTo>
                        <a:pt x="71" y="72"/>
                      </a:lnTo>
                      <a:lnTo>
                        <a:pt x="74" y="71"/>
                      </a:lnTo>
                      <a:lnTo>
                        <a:pt x="76" y="70"/>
                      </a:lnTo>
                      <a:lnTo>
                        <a:pt x="79" y="70"/>
                      </a:lnTo>
                      <a:lnTo>
                        <a:pt x="83" y="70"/>
                      </a:lnTo>
                      <a:lnTo>
                        <a:pt x="88" y="71"/>
                      </a:lnTo>
                      <a:lnTo>
                        <a:pt x="79" y="78"/>
                      </a:lnTo>
                      <a:lnTo>
                        <a:pt x="71" y="86"/>
                      </a:lnTo>
                      <a:lnTo>
                        <a:pt x="65" y="94"/>
                      </a:lnTo>
                      <a:lnTo>
                        <a:pt x="59" y="103"/>
                      </a:lnTo>
                      <a:lnTo>
                        <a:pt x="54" y="112"/>
                      </a:lnTo>
                      <a:lnTo>
                        <a:pt x="50" y="121"/>
                      </a:lnTo>
                      <a:lnTo>
                        <a:pt x="48" y="131"/>
                      </a:lnTo>
                      <a:lnTo>
                        <a:pt x="46" y="141"/>
                      </a:lnTo>
                      <a:lnTo>
                        <a:pt x="44" y="142"/>
                      </a:lnTo>
                      <a:lnTo>
                        <a:pt x="41" y="144"/>
                      </a:lnTo>
                      <a:lnTo>
                        <a:pt x="37" y="147"/>
                      </a:lnTo>
                      <a:lnTo>
                        <a:pt x="33" y="150"/>
                      </a:lnTo>
                      <a:lnTo>
                        <a:pt x="29" y="152"/>
                      </a:lnTo>
                      <a:lnTo>
                        <a:pt x="26" y="155"/>
                      </a:lnTo>
                      <a:lnTo>
                        <a:pt x="22" y="157"/>
                      </a:lnTo>
                      <a:lnTo>
                        <a:pt x="20" y="159"/>
                      </a:lnTo>
                      <a:lnTo>
                        <a:pt x="7" y="164"/>
                      </a:lnTo>
                      <a:lnTo>
                        <a:pt x="1" y="171"/>
                      </a:lnTo>
                      <a:lnTo>
                        <a:pt x="0" y="179"/>
                      </a:lnTo>
                      <a:lnTo>
                        <a:pt x="4" y="188"/>
                      </a:lnTo>
                      <a:lnTo>
                        <a:pt x="9" y="195"/>
                      </a:lnTo>
                      <a:lnTo>
                        <a:pt x="16" y="200"/>
                      </a:lnTo>
                      <a:lnTo>
                        <a:pt x="23" y="203"/>
                      </a:lnTo>
                      <a:lnTo>
                        <a:pt x="28" y="203"/>
                      </a:lnTo>
                      <a:lnTo>
                        <a:pt x="30" y="203"/>
                      </a:lnTo>
                      <a:lnTo>
                        <a:pt x="32" y="204"/>
                      </a:lnTo>
                      <a:lnTo>
                        <a:pt x="34" y="207"/>
                      </a:lnTo>
                      <a:lnTo>
                        <a:pt x="37" y="209"/>
                      </a:lnTo>
                      <a:lnTo>
                        <a:pt x="40" y="212"/>
                      </a:lnTo>
                      <a:lnTo>
                        <a:pt x="42" y="215"/>
                      </a:lnTo>
                      <a:lnTo>
                        <a:pt x="45" y="217"/>
                      </a:lnTo>
                      <a:lnTo>
                        <a:pt x="49" y="219"/>
                      </a:lnTo>
                      <a:lnTo>
                        <a:pt x="53" y="221"/>
                      </a:lnTo>
                      <a:lnTo>
                        <a:pt x="57" y="224"/>
                      </a:lnTo>
                      <a:lnTo>
                        <a:pt x="60" y="226"/>
                      </a:lnTo>
                      <a:lnTo>
                        <a:pt x="64" y="227"/>
                      </a:lnTo>
                      <a:lnTo>
                        <a:pt x="67" y="229"/>
                      </a:lnTo>
                      <a:lnTo>
                        <a:pt x="69" y="230"/>
                      </a:lnTo>
                      <a:lnTo>
                        <a:pt x="71" y="231"/>
                      </a:lnTo>
                      <a:lnTo>
                        <a:pt x="73" y="233"/>
                      </a:lnTo>
                      <a:lnTo>
                        <a:pt x="76" y="233"/>
                      </a:lnTo>
                      <a:lnTo>
                        <a:pt x="83" y="233"/>
                      </a:lnTo>
                      <a:lnTo>
                        <a:pt x="94" y="234"/>
                      </a:lnTo>
                      <a:lnTo>
                        <a:pt x="106" y="236"/>
                      </a:lnTo>
                      <a:lnTo>
                        <a:pt x="119" y="239"/>
                      </a:lnTo>
                      <a:lnTo>
                        <a:pt x="131" y="244"/>
                      </a:lnTo>
                      <a:lnTo>
                        <a:pt x="141" y="250"/>
                      </a:lnTo>
                      <a:lnTo>
                        <a:pt x="147" y="258"/>
                      </a:lnTo>
                      <a:lnTo>
                        <a:pt x="153" y="266"/>
                      </a:lnTo>
                      <a:lnTo>
                        <a:pt x="158" y="275"/>
                      </a:lnTo>
                      <a:lnTo>
                        <a:pt x="164" y="283"/>
                      </a:lnTo>
                      <a:lnTo>
                        <a:pt x="171" y="291"/>
                      </a:lnTo>
                      <a:lnTo>
                        <a:pt x="178" y="298"/>
                      </a:lnTo>
                      <a:lnTo>
                        <a:pt x="186" y="304"/>
                      </a:lnTo>
                      <a:lnTo>
                        <a:pt x="195" y="309"/>
                      </a:lnTo>
                      <a:lnTo>
                        <a:pt x="205" y="312"/>
                      </a:lnTo>
                      <a:lnTo>
                        <a:pt x="203" y="317"/>
                      </a:lnTo>
                      <a:lnTo>
                        <a:pt x="202" y="323"/>
                      </a:lnTo>
                      <a:lnTo>
                        <a:pt x="199" y="330"/>
                      </a:lnTo>
                      <a:lnTo>
                        <a:pt x="197" y="337"/>
                      </a:lnTo>
                      <a:lnTo>
                        <a:pt x="195" y="343"/>
                      </a:lnTo>
                      <a:lnTo>
                        <a:pt x="193" y="350"/>
                      </a:lnTo>
                      <a:lnTo>
                        <a:pt x="190" y="356"/>
                      </a:lnTo>
                      <a:lnTo>
                        <a:pt x="188" y="362"/>
                      </a:lnTo>
                      <a:lnTo>
                        <a:pt x="187" y="359"/>
                      </a:lnTo>
                      <a:lnTo>
                        <a:pt x="185" y="356"/>
                      </a:lnTo>
                      <a:lnTo>
                        <a:pt x="183" y="354"/>
                      </a:lnTo>
                      <a:lnTo>
                        <a:pt x="180" y="352"/>
                      </a:lnTo>
                      <a:lnTo>
                        <a:pt x="177" y="350"/>
                      </a:lnTo>
                      <a:lnTo>
                        <a:pt x="174" y="349"/>
                      </a:lnTo>
                      <a:lnTo>
                        <a:pt x="171" y="348"/>
                      </a:lnTo>
                      <a:lnTo>
                        <a:pt x="170" y="348"/>
                      </a:lnTo>
                      <a:lnTo>
                        <a:pt x="164" y="346"/>
                      </a:lnTo>
                      <a:lnTo>
                        <a:pt x="159" y="345"/>
                      </a:lnTo>
                      <a:lnTo>
                        <a:pt x="155" y="345"/>
                      </a:lnTo>
                      <a:lnTo>
                        <a:pt x="152" y="345"/>
                      </a:lnTo>
                      <a:lnTo>
                        <a:pt x="150" y="346"/>
                      </a:lnTo>
                      <a:lnTo>
                        <a:pt x="149" y="347"/>
                      </a:lnTo>
                      <a:lnTo>
                        <a:pt x="149" y="350"/>
                      </a:lnTo>
                      <a:lnTo>
                        <a:pt x="151" y="354"/>
                      </a:lnTo>
                      <a:lnTo>
                        <a:pt x="143" y="352"/>
                      </a:lnTo>
                      <a:lnTo>
                        <a:pt x="137" y="352"/>
                      </a:lnTo>
                      <a:lnTo>
                        <a:pt x="131" y="353"/>
                      </a:lnTo>
                      <a:lnTo>
                        <a:pt x="126" y="355"/>
                      </a:lnTo>
                      <a:lnTo>
                        <a:pt x="123" y="358"/>
                      </a:lnTo>
                      <a:lnTo>
                        <a:pt x="122" y="361"/>
                      </a:lnTo>
                      <a:lnTo>
                        <a:pt x="123" y="365"/>
                      </a:lnTo>
                      <a:lnTo>
                        <a:pt x="128" y="369"/>
                      </a:lnTo>
                      <a:lnTo>
                        <a:pt x="121" y="370"/>
                      </a:lnTo>
                      <a:lnTo>
                        <a:pt x="117" y="372"/>
                      </a:lnTo>
                      <a:lnTo>
                        <a:pt x="115" y="375"/>
                      </a:lnTo>
                      <a:lnTo>
                        <a:pt x="114" y="379"/>
                      </a:lnTo>
                      <a:lnTo>
                        <a:pt x="115" y="382"/>
                      </a:lnTo>
                      <a:lnTo>
                        <a:pt x="119" y="385"/>
                      </a:lnTo>
                      <a:lnTo>
                        <a:pt x="124" y="386"/>
                      </a:lnTo>
                      <a:lnTo>
                        <a:pt x="132" y="385"/>
                      </a:lnTo>
                      <a:lnTo>
                        <a:pt x="137" y="387"/>
                      </a:lnTo>
                      <a:lnTo>
                        <a:pt x="141" y="389"/>
                      </a:lnTo>
                      <a:lnTo>
                        <a:pt x="145" y="391"/>
                      </a:lnTo>
                      <a:lnTo>
                        <a:pt x="149" y="393"/>
                      </a:lnTo>
                      <a:lnTo>
                        <a:pt x="153" y="395"/>
                      </a:lnTo>
                      <a:lnTo>
                        <a:pt x="157" y="397"/>
                      </a:lnTo>
                      <a:lnTo>
                        <a:pt x="162" y="399"/>
                      </a:lnTo>
                      <a:lnTo>
                        <a:pt x="167" y="401"/>
                      </a:lnTo>
                      <a:lnTo>
                        <a:pt x="172" y="405"/>
                      </a:lnTo>
                      <a:lnTo>
                        <a:pt x="179" y="407"/>
                      </a:lnTo>
                      <a:lnTo>
                        <a:pt x="188" y="407"/>
                      </a:lnTo>
                      <a:lnTo>
                        <a:pt x="196" y="405"/>
                      </a:lnTo>
                      <a:lnTo>
                        <a:pt x="203" y="401"/>
                      </a:lnTo>
                      <a:lnTo>
                        <a:pt x="210" y="395"/>
                      </a:lnTo>
                      <a:lnTo>
                        <a:pt x="214" y="387"/>
                      </a:lnTo>
                      <a:lnTo>
                        <a:pt x="215" y="375"/>
                      </a:lnTo>
                      <a:lnTo>
                        <a:pt x="222" y="370"/>
                      </a:lnTo>
                      <a:lnTo>
                        <a:pt x="232" y="366"/>
                      </a:lnTo>
                      <a:lnTo>
                        <a:pt x="244" y="360"/>
                      </a:lnTo>
                      <a:lnTo>
                        <a:pt x="257" y="355"/>
                      </a:lnTo>
                      <a:lnTo>
                        <a:pt x="270" y="349"/>
                      </a:lnTo>
                      <a:lnTo>
                        <a:pt x="281" y="344"/>
                      </a:lnTo>
                      <a:lnTo>
                        <a:pt x="290" y="337"/>
                      </a:lnTo>
                      <a:lnTo>
                        <a:pt x="295" y="330"/>
                      </a:lnTo>
                      <a:lnTo>
                        <a:pt x="301" y="333"/>
                      </a:lnTo>
                      <a:lnTo>
                        <a:pt x="314" y="335"/>
                      </a:lnTo>
                      <a:lnTo>
                        <a:pt x="329" y="336"/>
                      </a:lnTo>
                      <a:lnTo>
                        <a:pt x="348" y="335"/>
                      </a:lnTo>
                      <a:lnTo>
                        <a:pt x="366" y="331"/>
                      </a:lnTo>
                      <a:lnTo>
                        <a:pt x="384" y="325"/>
                      </a:lnTo>
                      <a:lnTo>
                        <a:pt x="399" y="317"/>
                      </a:lnTo>
                      <a:lnTo>
                        <a:pt x="409" y="306"/>
                      </a:lnTo>
                      <a:lnTo>
                        <a:pt x="412" y="315"/>
                      </a:lnTo>
                      <a:lnTo>
                        <a:pt x="415" y="323"/>
                      </a:lnTo>
                      <a:lnTo>
                        <a:pt x="418" y="329"/>
                      </a:lnTo>
                      <a:lnTo>
                        <a:pt x="423" y="333"/>
                      </a:lnTo>
                      <a:lnTo>
                        <a:pt x="429" y="335"/>
                      </a:lnTo>
                      <a:lnTo>
                        <a:pt x="436" y="336"/>
                      </a:lnTo>
                      <a:lnTo>
                        <a:pt x="443" y="336"/>
                      </a:lnTo>
                      <a:lnTo>
                        <a:pt x="452" y="336"/>
                      </a:lnTo>
                      <a:lnTo>
                        <a:pt x="446" y="340"/>
                      </a:lnTo>
                      <a:lnTo>
                        <a:pt x="442" y="343"/>
                      </a:lnTo>
                      <a:lnTo>
                        <a:pt x="439" y="346"/>
                      </a:lnTo>
                      <a:lnTo>
                        <a:pt x="436" y="349"/>
                      </a:lnTo>
                      <a:lnTo>
                        <a:pt x="434" y="352"/>
                      </a:lnTo>
                      <a:lnTo>
                        <a:pt x="432" y="356"/>
                      </a:lnTo>
                      <a:lnTo>
                        <a:pt x="430" y="360"/>
                      </a:lnTo>
                      <a:lnTo>
                        <a:pt x="427" y="367"/>
                      </a:lnTo>
                      <a:lnTo>
                        <a:pt x="427" y="371"/>
                      </a:lnTo>
                      <a:lnTo>
                        <a:pt x="428" y="374"/>
                      </a:lnTo>
                      <a:lnTo>
                        <a:pt x="430" y="376"/>
                      </a:lnTo>
                      <a:lnTo>
                        <a:pt x="434" y="378"/>
                      </a:lnTo>
                      <a:lnTo>
                        <a:pt x="438" y="379"/>
                      </a:lnTo>
                      <a:lnTo>
                        <a:pt x="443" y="379"/>
                      </a:lnTo>
                      <a:lnTo>
                        <a:pt x="447" y="378"/>
                      </a:lnTo>
                      <a:lnTo>
                        <a:pt x="452" y="377"/>
                      </a:lnTo>
                      <a:lnTo>
                        <a:pt x="450" y="383"/>
                      </a:lnTo>
                      <a:lnTo>
                        <a:pt x="451" y="386"/>
                      </a:lnTo>
                      <a:lnTo>
                        <a:pt x="455" y="389"/>
                      </a:lnTo>
                      <a:lnTo>
                        <a:pt x="459" y="389"/>
                      </a:lnTo>
                      <a:lnTo>
                        <a:pt x="464" y="389"/>
                      </a:lnTo>
                      <a:lnTo>
                        <a:pt x="468" y="387"/>
                      </a:lnTo>
                      <a:lnTo>
                        <a:pt x="471" y="384"/>
                      </a:lnTo>
                      <a:lnTo>
                        <a:pt x="472" y="380"/>
                      </a:lnTo>
                      <a:lnTo>
                        <a:pt x="476" y="384"/>
                      </a:lnTo>
                      <a:lnTo>
                        <a:pt x="480" y="387"/>
                      </a:lnTo>
                      <a:lnTo>
                        <a:pt x="484" y="388"/>
                      </a:lnTo>
                      <a:lnTo>
                        <a:pt x="488" y="389"/>
                      </a:lnTo>
                      <a:lnTo>
                        <a:pt x="492" y="387"/>
                      </a:lnTo>
                      <a:lnTo>
                        <a:pt x="496" y="383"/>
                      </a:lnTo>
                      <a:lnTo>
                        <a:pt x="499" y="378"/>
                      </a:lnTo>
                      <a:lnTo>
                        <a:pt x="502" y="370"/>
                      </a:lnTo>
                      <a:lnTo>
                        <a:pt x="505" y="363"/>
                      </a:lnTo>
                      <a:lnTo>
                        <a:pt x="510" y="357"/>
                      </a:lnTo>
                      <a:lnTo>
                        <a:pt x="514" y="351"/>
                      </a:lnTo>
                      <a:lnTo>
                        <a:pt x="520" y="345"/>
                      </a:lnTo>
                      <a:lnTo>
                        <a:pt x="525" y="339"/>
                      </a:lnTo>
                      <a:lnTo>
                        <a:pt x="530" y="333"/>
                      </a:lnTo>
                      <a:lnTo>
                        <a:pt x="534" y="327"/>
                      </a:lnTo>
                      <a:lnTo>
                        <a:pt x="538" y="320"/>
                      </a:lnTo>
                      <a:lnTo>
                        <a:pt x="539" y="316"/>
                      </a:lnTo>
                      <a:lnTo>
                        <a:pt x="538" y="311"/>
                      </a:lnTo>
                      <a:lnTo>
                        <a:pt x="535" y="307"/>
                      </a:lnTo>
                      <a:lnTo>
                        <a:pt x="531" y="303"/>
                      </a:lnTo>
                      <a:lnTo>
                        <a:pt x="525" y="301"/>
                      </a:lnTo>
                      <a:lnTo>
                        <a:pt x="518" y="301"/>
                      </a:lnTo>
                      <a:lnTo>
                        <a:pt x="509" y="302"/>
                      </a:lnTo>
                      <a:lnTo>
                        <a:pt x="498" y="307"/>
                      </a:lnTo>
                      <a:lnTo>
                        <a:pt x="504" y="289"/>
                      </a:lnTo>
                      <a:lnTo>
                        <a:pt x="506" y="265"/>
                      </a:lnTo>
                      <a:lnTo>
                        <a:pt x="506" y="238"/>
                      </a:lnTo>
                      <a:lnTo>
                        <a:pt x="503" y="211"/>
                      </a:lnTo>
                      <a:lnTo>
                        <a:pt x="496" y="185"/>
                      </a:lnTo>
                      <a:lnTo>
                        <a:pt x="486" y="163"/>
                      </a:lnTo>
                      <a:lnTo>
                        <a:pt x="472" y="145"/>
                      </a:lnTo>
                      <a:lnTo>
                        <a:pt x="456" y="136"/>
                      </a:lnTo>
                      <a:lnTo>
                        <a:pt x="452" y="136"/>
                      </a:lnTo>
                      <a:lnTo>
                        <a:pt x="455" y="135"/>
                      </a:lnTo>
                      <a:lnTo>
                        <a:pt x="461" y="133"/>
                      </a:lnTo>
                      <a:lnTo>
                        <a:pt x="471" y="131"/>
                      </a:lnTo>
                      <a:lnTo>
                        <a:pt x="481" y="128"/>
                      </a:lnTo>
                      <a:lnTo>
                        <a:pt x="490" y="123"/>
                      </a:lnTo>
                      <a:lnTo>
                        <a:pt x="498" y="117"/>
                      </a:lnTo>
                      <a:lnTo>
                        <a:pt x="501" y="109"/>
                      </a:lnTo>
                      <a:lnTo>
                        <a:pt x="497" y="111"/>
                      </a:lnTo>
                      <a:lnTo>
                        <a:pt x="491" y="115"/>
                      </a:lnTo>
                      <a:lnTo>
                        <a:pt x="483" y="118"/>
                      </a:lnTo>
                      <a:lnTo>
                        <a:pt x="473" y="123"/>
                      </a:lnTo>
                      <a:lnTo>
                        <a:pt x="463" y="126"/>
                      </a:lnTo>
                      <a:lnTo>
                        <a:pt x="453" y="130"/>
                      </a:lnTo>
                      <a:lnTo>
                        <a:pt x="443" y="132"/>
                      </a:lnTo>
                      <a:lnTo>
                        <a:pt x="435" y="133"/>
                      </a:lnTo>
                      <a:lnTo>
                        <a:pt x="414" y="130"/>
                      </a:lnTo>
                      <a:lnTo>
                        <a:pt x="393" y="130"/>
                      </a:lnTo>
                      <a:lnTo>
                        <a:pt x="374" y="134"/>
                      </a:lnTo>
                      <a:lnTo>
                        <a:pt x="355" y="140"/>
                      </a:lnTo>
                      <a:lnTo>
                        <a:pt x="338" y="147"/>
                      </a:lnTo>
                      <a:lnTo>
                        <a:pt x="323" y="155"/>
                      </a:lnTo>
                      <a:lnTo>
                        <a:pt x="311" y="162"/>
                      </a:lnTo>
                      <a:lnTo>
                        <a:pt x="301" y="169"/>
                      </a:lnTo>
                      <a:lnTo>
                        <a:pt x="300" y="167"/>
                      </a:lnTo>
                      <a:lnTo>
                        <a:pt x="299" y="166"/>
                      </a:lnTo>
                      <a:lnTo>
                        <a:pt x="298" y="165"/>
                      </a:lnTo>
                      <a:lnTo>
                        <a:pt x="296" y="165"/>
                      </a:lnTo>
                      <a:lnTo>
                        <a:pt x="295" y="165"/>
                      </a:lnTo>
                      <a:lnTo>
                        <a:pt x="293" y="165"/>
                      </a:lnTo>
                      <a:lnTo>
                        <a:pt x="291" y="165"/>
                      </a:lnTo>
                      <a:lnTo>
                        <a:pt x="285" y="159"/>
                      </a:lnTo>
                      <a:lnTo>
                        <a:pt x="279" y="155"/>
                      </a:lnTo>
                      <a:lnTo>
                        <a:pt x="273" y="153"/>
                      </a:lnTo>
                      <a:lnTo>
                        <a:pt x="268" y="153"/>
                      </a:lnTo>
                      <a:lnTo>
                        <a:pt x="263" y="154"/>
                      </a:lnTo>
                      <a:lnTo>
                        <a:pt x="258" y="156"/>
                      </a:lnTo>
                      <a:lnTo>
                        <a:pt x="254" y="159"/>
                      </a:lnTo>
                      <a:lnTo>
                        <a:pt x="251" y="164"/>
                      </a:lnTo>
                      <a:lnTo>
                        <a:pt x="247" y="148"/>
                      </a:lnTo>
                      <a:lnTo>
                        <a:pt x="242" y="134"/>
                      </a:lnTo>
                      <a:lnTo>
                        <a:pt x="236" y="121"/>
                      </a:lnTo>
                      <a:lnTo>
                        <a:pt x="230" y="109"/>
                      </a:lnTo>
                      <a:lnTo>
                        <a:pt x="221" y="98"/>
                      </a:lnTo>
                      <a:lnTo>
                        <a:pt x="211" y="87"/>
                      </a:lnTo>
                      <a:lnTo>
                        <a:pt x="199" y="76"/>
                      </a:lnTo>
                      <a:lnTo>
                        <a:pt x="186" y="65"/>
                      </a:lnTo>
                      <a:lnTo>
                        <a:pt x="190" y="62"/>
                      </a:lnTo>
                      <a:lnTo>
                        <a:pt x="194" y="60"/>
                      </a:lnTo>
                      <a:lnTo>
                        <a:pt x="197" y="57"/>
                      </a:lnTo>
                      <a:lnTo>
                        <a:pt x="200" y="54"/>
                      </a:lnTo>
                      <a:lnTo>
                        <a:pt x="202" y="50"/>
                      </a:lnTo>
                      <a:lnTo>
                        <a:pt x="204" y="46"/>
                      </a:lnTo>
                      <a:lnTo>
                        <a:pt x="206" y="40"/>
                      </a:lnTo>
                      <a:lnTo>
                        <a:pt x="208" y="33"/>
                      </a:lnTo>
                      <a:lnTo>
                        <a:pt x="210" y="22"/>
                      </a:lnTo>
                      <a:lnTo>
                        <a:pt x="207" y="13"/>
                      </a:lnTo>
                      <a:lnTo>
                        <a:pt x="200" y="6"/>
                      </a:lnTo>
                      <a:lnTo>
                        <a:pt x="192" y="2"/>
                      </a:lnTo>
                      <a:lnTo>
                        <a:pt x="183" y="0"/>
                      </a:lnTo>
                      <a:lnTo>
                        <a:pt x="176" y="0"/>
                      </a:lnTo>
                      <a:lnTo>
                        <a:pt x="171" y="3"/>
                      </a:lnTo>
                      <a:lnTo>
                        <a:pt x="172" y="10"/>
                      </a:lnTo>
                      <a:lnTo>
                        <a:pt x="175" y="15"/>
                      </a:lnTo>
                      <a:lnTo>
                        <a:pt x="178" y="19"/>
                      </a:lnTo>
                      <a:lnTo>
                        <a:pt x="180" y="22"/>
                      </a:lnTo>
                      <a:lnTo>
                        <a:pt x="181" y="25"/>
                      </a:lnTo>
                      <a:lnTo>
                        <a:pt x="180" y="29"/>
                      </a:lnTo>
                      <a:lnTo>
                        <a:pt x="177" y="34"/>
                      </a:lnTo>
                      <a:lnTo>
                        <a:pt x="173" y="43"/>
                      </a:lnTo>
                      <a:lnTo>
                        <a:pt x="167" y="54"/>
                      </a:lnTo>
                      <a:lnTo>
                        <a:pt x="159" y="49"/>
                      </a:lnTo>
                      <a:lnTo>
                        <a:pt x="151" y="46"/>
                      </a:lnTo>
                      <a:lnTo>
                        <a:pt x="142" y="45"/>
                      </a:lnTo>
                      <a:lnTo>
                        <a:pt x="134" y="45"/>
                      </a:lnTo>
                      <a:lnTo>
                        <a:pt x="126" y="47"/>
                      </a:lnTo>
                      <a:lnTo>
                        <a:pt x="117" y="49"/>
                      </a:lnTo>
                      <a:lnTo>
                        <a:pt x="109" y="53"/>
                      </a:lnTo>
                      <a:lnTo>
                        <a:pt x="101" y="57"/>
                      </a:lnTo>
                      <a:lnTo>
                        <a:pt x="97" y="53"/>
                      </a:lnTo>
                      <a:lnTo>
                        <a:pt x="93" y="49"/>
                      </a:lnTo>
                      <a:lnTo>
                        <a:pt x="88" y="44"/>
                      </a:lnTo>
                      <a:lnTo>
                        <a:pt x="83" y="40"/>
                      </a:lnTo>
                      <a:lnTo>
                        <a:pt x="77" y="36"/>
                      </a:lnTo>
                      <a:lnTo>
                        <a:pt x="72" y="32"/>
                      </a:lnTo>
                      <a:lnTo>
                        <a:pt x="66" y="29"/>
                      </a:lnTo>
                      <a:lnTo>
                        <a:pt x="61" y="27"/>
                      </a:lnTo>
                      <a:lnTo>
                        <a:pt x="60" y="32"/>
                      </a:lnTo>
                      <a:lnTo>
                        <a:pt x="56" y="37"/>
                      </a:lnTo>
                      <a:lnTo>
                        <a:pt x="51" y="42"/>
                      </a:lnTo>
                      <a:lnTo>
                        <a:pt x="45" y="47"/>
                      </a:lnTo>
                      <a:lnTo>
                        <a:pt x="41" y="51"/>
                      </a:lnTo>
                      <a:lnTo>
                        <a:pt x="41" y="56"/>
                      </a:lnTo>
                      <a:lnTo>
                        <a:pt x="45" y="61"/>
                      </a:lnTo>
                      <a:lnTo>
                        <a:pt x="54" y="66"/>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98" name="Google Shape;398;p15"/>
                <p:cNvSpPr/>
                <p:nvPr/>
              </p:nvSpPr>
              <p:spPr>
                <a:xfrm>
                  <a:off x="5198" y="1616"/>
                  <a:ext cx="69" cy="52"/>
                </a:xfrm>
                <a:custGeom>
                  <a:avLst/>
                  <a:gdLst/>
                  <a:ahLst/>
                  <a:cxnLst/>
                  <a:rect l="l" t="t" r="r" b="b"/>
                  <a:pathLst>
                    <a:path w="69" h="52" extrusionOk="0">
                      <a:moveTo>
                        <a:pt x="9" y="11"/>
                      </a:moveTo>
                      <a:lnTo>
                        <a:pt x="2" y="18"/>
                      </a:lnTo>
                      <a:lnTo>
                        <a:pt x="0" y="23"/>
                      </a:lnTo>
                      <a:lnTo>
                        <a:pt x="1" y="28"/>
                      </a:lnTo>
                      <a:lnTo>
                        <a:pt x="6" y="32"/>
                      </a:lnTo>
                      <a:lnTo>
                        <a:pt x="13" y="34"/>
                      </a:lnTo>
                      <a:lnTo>
                        <a:pt x="20" y="36"/>
                      </a:lnTo>
                      <a:lnTo>
                        <a:pt x="27" y="38"/>
                      </a:lnTo>
                      <a:lnTo>
                        <a:pt x="34" y="38"/>
                      </a:lnTo>
                      <a:lnTo>
                        <a:pt x="34" y="40"/>
                      </a:lnTo>
                      <a:lnTo>
                        <a:pt x="35" y="42"/>
                      </a:lnTo>
                      <a:lnTo>
                        <a:pt x="36" y="44"/>
                      </a:lnTo>
                      <a:lnTo>
                        <a:pt x="37" y="45"/>
                      </a:lnTo>
                      <a:lnTo>
                        <a:pt x="38" y="47"/>
                      </a:lnTo>
                      <a:lnTo>
                        <a:pt x="39" y="49"/>
                      </a:lnTo>
                      <a:lnTo>
                        <a:pt x="40" y="50"/>
                      </a:lnTo>
                      <a:lnTo>
                        <a:pt x="41" y="52"/>
                      </a:lnTo>
                      <a:lnTo>
                        <a:pt x="41" y="50"/>
                      </a:lnTo>
                      <a:lnTo>
                        <a:pt x="41" y="49"/>
                      </a:lnTo>
                      <a:lnTo>
                        <a:pt x="42" y="47"/>
                      </a:lnTo>
                      <a:lnTo>
                        <a:pt x="42" y="45"/>
                      </a:lnTo>
                      <a:lnTo>
                        <a:pt x="42" y="44"/>
                      </a:lnTo>
                      <a:lnTo>
                        <a:pt x="43" y="42"/>
                      </a:lnTo>
                      <a:lnTo>
                        <a:pt x="43" y="40"/>
                      </a:lnTo>
                      <a:lnTo>
                        <a:pt x="44" y="38"/>
                      </a:lnTo>
                      <a:lnTo>
                        <a:pt x="54" y="39"/>
                      </a:lnTo>
                      <a:lnTo>
                        <a:pt x="61" y="39"/>
                      </a:lnTo>
                      <a:lnTo>
                        <a:pt x="66" y="38"/>
                      </a:lnTo>
                      <a:lnTo>
                        <a:pt x="68" y="37"/>
                      </a:lnTo>
                      <a:lnTo>
                        <a:pt x="69" y="33"/>
                      </a:lnTo>
                      <a:lnTo>
                        <a:pt x="69" y="28"/>
                      </a:lnTo>
                      <a:lnTo>
                        <a:pt x="68" y="21"/>
                      </a:lnTo>
                      <a:lnTo>
                        <a:pt x="68" y="13"/>
                      </a:lnTo>
                      <a:lnTo>
                        <a:pt x="65" y="8"/>
                      </a:lnTo>
                      <a:lnTo>
                        <a:pt x="58" y="4"/>
                      </a:lnTo>
                      <a:lnTo>
                        <a:pt x="49" y="2"/>
                      </a:lnTo>
                      <a:lnTo>
                        <a:pt x="38" y="1"/>
                      </a:lnTo>
                      <a:lnTo>
                        <a:pt x="28" y="0"/>
                      </a:lnTo>
                      <a:lnTo>
                        <a:pt x="18" y="2"/>
                      </a:lnTo>
                      <a:lnTo>
                        <a:pt x="12" y="5"/>
                      </a:lnTo>
                      <a:lnTo>
                        <a:pt x="9" y="11"/>
                      </a:lnTo>
                      <a:close/>
                    </a:path>
                  </a:pathLst>
                </a:custGeom>
                <a:solidFill>
                  <a:srgbClr val="0000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399" name="Google Shape;399;p15"/>
                <p:cNvSpPr/>
                <p:nvPr/>
              </p:nvSpPr>
              <p:spPr>
                <a:xfrm>
                  <a:off x="5278" y="1549"/>
                  <a:ext cx="64" cy="78"/>
                </a:xfrm>
                <a:custGeom>
                  <a:avLst/>
                  <a:gdLst/>
                  <a:ahLst/>
                  <a:cxnLst/>
                  <a:rect l="l" t="t" r="r" b="b"/>
                  <a:pathLst>
                    <a:path w="64" h="78" extrusionOk="0">
                      <a:moveTo>
                        <a:pt x="0" y="49"/>
                      </a:moveTo>
                      <a:lnTo>
                        <a:pt x="7" y="66"/>
                      </a:lnTo>
                      <a:lnTo>
                        <a:pt x="17" y="76"/>
                      </a:lnTo>
                      <a:lnTo>
                        <a:pt x="30" y="78"/>
                      </a:lnTo>
                      <a:lnTo>
                        <a:pt x="42" y="75"/>
                      </a:lnTo>
                      <a:lnTo>
                        <a:pt x="53" y="68"/>
                      </a:lnTo>
                      <a:lnTo>
                        <a:pt x="61" y="59"/>
                      </a:lnTo>
                      <a:lnTo>
                        <a:pt x="64" y="50"/>
                      </a:lnTo>
                      <a:lnTo>
                        <a:pt x="61" y="41"/>
                      </a:lnTo>
                      <a:lnTo>
                        <a:pt x="49" y="22"/>
                      </a:lnTo>
                      <a:lnTo>
                        <a:pt x="37" y="9"/>
                      </a:lnTo>
                      <a:lnTo>
                        <a:pt x="27" y="1"/>
                      </a:lnTo>
                      <a:lnTo>
                        <a:pt x="18" y="0"/>
                      </a:lnTo>
                      <a:lnTo>
                        <a:pt x="11" y="4"/>
                      </a:lnTo>
                      <a:lnTo>
                        <a:pt x="5" y="13"/>
                      </a:lnTo>
                      <a:lnTo>
                        <a:pt x="2" y="28"/>
                      </a:lnTo>
                      <a:lnTo>
                        <a:pt x="0" y="49"/>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00" name="Google Shape;400;p15"/>
                <p:cNvSpPr/>
                <p:nvPr/>
              </p:nvSpPr>
              <p:spPr>
                <a:xfrm>
                  <a:off x="5280" y="1551"/>
                  <a:ext cx="59" cy="72"/>
                </a:xfrm>
                <a:custGeom>
                  <a:avLst/>
                  <a:gdLst/>
                  <a:ahLst/>
                  <a:cxnLst/>
                  <a:rect l="l" t="t" r="r" b="b"/>
                  <a:pathLst>
                    <a:path w="59" h="72" extrusionOk="0">
                      <a:moveTo>
                        <a:pt x="0" y="46"/>
                      </a:moveTo>
                      <a:lnTo>
                        <a:pt x="7" y="62"/>
                      </a:lnTo>
                      <a:lnTo>
                        <a:pt x="16" y="70"/>
                      </a:lnTo>
                      <a:lnTo>
                        <a:pt x="28" y="72"/>
                      </a:lnTo>
                      <a:lnTo>
                        <a:pt x="39" y="70"/>
                      </a:lnTo>
                      <a:lnTo>
                        <a:pt x="49" y="64"/>
                      </a:lnTo>
                      <a:lnTo>
                        <a:pt x="56" y="55"/>
                      </a:lnTo>
                      <a:lnTo>
                        <a:pt x="59" y="47"/>
                      </a:lnTo>
                      <a:lnTo>
                        <a:pt x="57" y="39"/>
                      </a:lnTo>
                      <a:lnTo>
                        <a:pt x="45" y="21"/>
                      </a:lnTo>
                      <a:lnTo>
                        <a:pt x="34" y="8"/>
                      </a:lnTo>
                      <a:lnTo>
                        <a:pt x="24" y="1"/>
                      </a:lnTo>
                      <a:lnTo>
                        <a:pt x="16" y="0"/>
                      </a:lnTo>
                      <a:lnTo>
                        <a:pt x="9" y="3"/>
                      </a:lnTo>
                      <a:lnTo>
                        <a:pt x="4" y="12"/>
                      </a:lnTo>
                      <a:lnTo>
                        <a:pt x="1" y="26"/>
                      </a:lnTo>
                      <a:lnTo>
                        <a:pt x="0" y="46"/>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01" name="Google Shape;401;p15"/>
                <p:cNvSpPr/>
                <p:nvPr/>
              </p:nvSpPr>
              <p:spPr>
                <a:xfrm>
                  <a:off x="5281" y="1553"/>
                  <a:ext cx="55" cy="67"/>
                </a:xfrm>
                <a:custGeom>
                  <a:avLst/>
                  <a:gdLst/>
                  <a:ahLst/>
                  <a:cxnLst/>
                  <a:rect l="l" t="t" r="r" b="b"/>
                  <a:pathLst>
                    <a:path w="55" h="67" extrusionOk="0">
                      <a:moveTo>
                        <a:pt x="0" y="43"/>
                      </a:moveTo>
                      <a:lnTo>
                        <a:pt x="7" y="58"/>
                      </a:lnTo>
                      <a:lnTo>
                        <a:pt x="16" y="65"/>
                      </a:lnTo>
                      <a:lnTo>
                        <a:pt x="26" y="67"/>
                      </a:lnTo>
                      <a:lnTo>
                        <a:pt x="37" y="65"/>
                      </a:lnTo>
                      <a:lnTo>
                        <a:pt x="45" y="59"/>
                      </a:lnTo>
                      <a:lnTo>
                        <a:pt x="52" y="52"/>
                      </a:lnTo>
                      <a:lnTo>
                        <a:pt x="55" y="44"/>
                      </a:lnTo>
                      <a:lnTo>
                        <a:pt x="53" y="37"/>
                      </a:lnTo>
                      <a:lnTo>
                        <a:pt x="42" y="20"/>
                      </a:lnTo>
                      <a:lnTo>
                        <a:pt x="32" y="8"/>
                      </a:lnTo>
                      <a:lnTo>
                        <a:pt x="23" y="1"/>
                      </a:lnTo>
                      <a:lnTo>
                        <a:pt x="15" y="0"/>
                      </a:lnTo>
                      <a:lnTo>
                        <a:pt x="9" y="3"/>
                      </a:lnTo>
                      <a:lnTo>
                        <a:pt x="4" y="12"/>
                      </a:lnTo>
                      <a:lnTo>
                        <a:pt x="1" y="25"/>
                      </a:lnTo>
                      <a:lnTo>
                        <a:pt x="0" y="43"/>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02" name="Google Shape;402;p15"/>
                <p:cNvSpPr/>
                <p:nvPr/>
              </p:nvSpPr>
              <p:spPr>
                <a:xfrm>
                  <a:off x="5283" y="1555"/>
                  <a:ext cx="50" cy="62"/>
                </a:xfrm>
                <a:custGeom>
                  <a:avLst/>
                  <a:gdLst/>
                  <a:ahLst/>
                  <a:cxnLst/>
                  <a:rect l="l" t="t" r="r" b="b"/>
                  <a:pathLst>
                    <a:path w="50" h="62" extrusionOk="0">
                      <a:moveTo>
                        <a:pt x="0" y="40"/>
                      </a:moveTo>
                      <a:lnTo>
                        <a:pt x="6" y="53"/>
                      </a:lnTo>
                      <a:lnTo>
                        <a:pt x="15" y="60"/>
                      </a:lnTo>
                      <a:lnTo>
                        <a:pt x="24" y="62"/>
                      </a:lnTo>
                      <a:lnTo>
                        <a:pt x="33" y="60"/>
                      </a:lnTo>
                      <a:lnTo>
                        <a:pt x="41" y="54"/>
                      </a:lnTo>
                      <a:lnTo>
                        <a:pt x="47" y="48"/>
                      </a:lnTo>
                      <a:lnTo>
                        <a:pt x="50" y="41"/>
                      </a:lnTo>
                      <a:lnTo>
                        <a:pt x="49" y="35"/>
                      </a:lnTo>
                      <a:lnTo>
                        <a:pt x="38" y="18"/>
                      </a:lnTo>
                      <a:lnTo>
                        <a:pt x="29" y="7"/>
                      </a:lnTo>
                      <a:lnTo>
                        <a:pt x="20" y="1"/>
                      </a:lnTo>
                      <a:lnTo>
                        <a:pt x="13" y="0"/>
                      </a:lnTo>
                      <a:lnTo>
                        <a:pt x="8" y="3"/>
                      </a:lnTo>
                      <a:lnTo>
                        <a:pt x="3" y="11"/>
                      </a:lnTo>
                      <a:lnTo>
                        <a:pt x="1" y="23"/>
                      </a:lnTo>
                      <a:lnTo>
                        <a:pt x="0" y="40"/>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03" name="Google Shape;403;p15"/>
                <p:cNvSpPr/>
                <p:nvPr/>
              </p:nvSpPr>
              <p:spPr>
                <a:xfrm>
                  <a:off x="5284" y="1557"/>
                  <a:ext cx="45" cy="56"/>
                </a:xfrm>
                <a:custGeom>
                  <a:avLst/>
                  <a:gdLst/>
                  <a:ahLst/>
                  <a:cxnLst/>
                  <a:rect l="l" t="t" r="r" b="b"/>
                  <a:pathLst>
                    <a:path w="45" h="56" extrusionOk="0">
                      <a:moveTo>
                        <a:pt x="0" y="37"/>
                      </a:moveTo>
                      <a:lnTo>
                        <a:pt x="7" y="49"/>
                      </a:lnTo>
                      <a:lnTo>
                        <a:pt x="15" y="55"/>
                      </a:lnTo>
                      <a:lnTo>
                        <a:pt x="23" y="56"/>
                      </a:lnTo>
                      <a:lnTo>
                        <a:pt x="31" y="54"/>
                      </a:lnTo>
                      <a:lnTo>
                        <a:pt x="37" y="50"/>
                      </a:lnTo>
                      <a:lnTo>
                        <a:pt x="42" y="44"/>
                      </a:lnTo>
                      <a:lnTo>
                        <a:pt x="45" y="38"/>
                      </a:lnTo>
                      <a:lnTo>
                        <a:pt x="45" y="33"/>
                      </a:lnTo>
                      <a:lnTo>
                        <a:pt x="35" y="17"/>
                      </a:lnTo>
                      <a:lnTo>
                        <a:pt x="27" y="7"/>
                      </a:lnTo>
                      <a:lnTo>
                        <a:pt x="19" y="1"/>
                      </a:lnTo>
                      <a:lnTo>
                        <a:pt x="12" y="0"/>
                      </a:lnTo>
                      <a:lnTo>
                        <a:pt x="7" y="2"/>
                      </a:lnTo>
                      <a:lnTo>
                        <a:pt x="3" y="10"/>
                      </a:lnTo>
                      <a:lnTo>
                        <a:pt x="1" y="21"/>
                      </a:lnTo>
                      <a:lnTo>
                        <a:pt x="0" y="37"/>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04" name="Google Shape;404;p15"/>
                <p:cNvSpPr/>
                <p:nvPr/>
              </p:nvSpPr>
              <p:spPr>
                <a:xfrm>
                  <a:off x="5286" y="1559"/>
                  <a:ext cx="40" cy="50"/>
                </a:xfrm>
                <a:custGeom>
                  <a:avLst/>
                  <a:gdLst/>
                  <a:ahLst/>
                  <a:cxnLst/>
                  <a:rect l="l" t="t" r="r" b="b"/>
                  <a:pathLst>
                    <a:path w="40" h="50" extrusionOk="0">
                      <a:moveTo>
                        <a:pt x="0" y="35"/>
                      </a:moveTo>
                      <a:lnTo>
                        <a:pt x="6" y="44"/>
                      </a:lnTo>
                      <a:lnTo>
                        <a:pt x="13" y="49"/>
                      </a:lnTo>
                      <a:lnTo>
                        <a:pt x="21" y="50"/>
                      </a:lnTo>
                      <a:lnTo>
                        <a:pt x="27" y="49"/>
                      </a:lnTo>
                      <a:lnTo>
                        <a:pt x="33" y="45"/>
                      </a:lnTo>
                      <a:lnTo>
                        <a:pt x="37" y="40"/>
                      </a:lnTo>
                      <a:lnTo>
                        <a:pt x="40" y="35"/>
                      </a:lnTo>
                      <a:lnTo>
                        <a:pt x="40" y="31"/>
                      </a:lnTo>
                      <a:lnTo>
                        <a:pt x="31" y="16"/>
                      </a:lnTo>
                      <a:lnTo>
                        <a:pt x="23" y="6"/>
                      </a:lnTo>
                      <a:lnTo>
                        <a:pt x="16" y="1"/>
                      </a:lnTo>
                      <a:lnTo>
                        <a:pt x="11" y="0"/>
                      </a:lnTo>
                      <a:lnTo>
                        <a:pt x="6" y="2"/>
                      </a:lnTo>
                      <a:lnTo>
                        <a:pt x="3" y="9"/>
                      </a:lnTo>
                      <a:lnTo>
                        <a:pt x="0" y="20"/>
                      </a:lnTo>
                      <a:lnTo>
                        <a:pt x="0" y="35"/>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05" name="Google Shape;405;p15"/>
                <p:cNvSpPr/>
                <p:nvPr/>
              </p:nvSpPr>
              <p:spPr>
                <a:xfrm>
                  <a:off x="5287" y="1561"/>
                  <a:ext cx="37" cy="45"/>
                </a:xfrm>
                <a:custGeom>
                  <a:avLst/>
                  <a:gdLst/>
                  <a:ahLst/>
                  <a:cxnLst/>
                  <a:rect l="l" t="t" r="r" b="b"/>
                  <a:pathLst>
                    <a:path w="37" h="45" extrusionOk="0">
                      <a:moveTo>
                        <a:pt x="0" y="32"/>
                      </a:moveTo>
                      <a:lnTo>
                        <a:pt x="6" y="40"/>
                      </a:lnTo>
                      <a:lnTo>
                        <a:pt x="13" y="44"/>
                      </a:lnTo>
                      <a:lnTo>
                        <a:pt x="19" y="45"/>
                      </a:lnTo>
                      <a:lnTo>
                        <a:pt x="25" y="44"/>
                      </a:lnTo>
                      <a:lnTo>
                        <a:pt x="29" y="41"/>
                      </a:lnTo>
                      <a:lnTo>
                        <a:pt x="33" y="37"/>
                      </a:lnTo>
                      <a:lnTo>
                        <a:pt x="36" y="32"/>
                      </a:lnTo>
                      <a:lnTo>
                        <a:pt x="37" y="28"/>
                      </a:lnTo>
                      <a:lnTo>
                        <a:pt x="28" y="15"/>
                      </a:lnTo>
                      <a:lnTo>
                        <a:pt x="21" y="6"/>
                      </a:lnTo>
                      <a:lnTo>
                        <a:pt x="15" y="1"/>
                      </a:lnTo>
                      <a:lnTo>
                        <a:pt x="10" y="0"/>
                      </a:lnTo>
                      <a:lnTo>
                        <a:pt x="5" y="2"/>
                      </a:lnTo>
                      <a:lnTo>
                        <a:pt x="2" y="8"/>
                      </a:lnTo>
                      <a:lnTo>
                        <a:pt x="0" y="18"/>
                      </a:lnTo>
                      <a:lnTo>
                        <a:pt x="0" y="32"/>
                      </a:ln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06" name="Google Shape;406;p15"/>
                <p:cNvSpPr/>
                <p:nvPr/>
              </p:nvSpPr>
              <p:spPr>
                <a:xfrm>
                  <a:off x="5288" y="1562"/>
                  <a:ext cx="33" cy="41"/>
                </a:xfrm>
                <a:custGeom>
                  <a:avLst/>
                  <a:gdLst/>
                  <a:ahLst/>
                  <a:cxnLst/>
                  <a:rect l="l" t="t" r="r" b="b"/>
                  <a:pathLst>
                    <a:path w="33" h="41" extrusionOk="0">
                      <a:moveTo>
                        <a:pt x="0" y="30"/>
                      </a:moveTo>
                      <a:lnTo>
                        <a:pt x="7" y="36"/>
                      </a:lnTo>
                      <a:lnTo>
                        <a:pt x="13" y="40"/>
                      </a:lnTo>
                      <a:lnTo>
                        <a:pt x="18" y="41"/>
                      </a:lnTo>
                      <a:lnTo>
                        <a:pt x="22" y="40"/>
                      </a:lnTo>
                      <a:lnTo>
                        <a:pt x="26" y="37"/>
                      </a:lnTo>
                      <a:lnTo>
                        <a:pt x="29" y="34"/>
                      </a:lnTo>
                      <a:lnTo>
                        <a:pt x="31" y="30"/>
                      </a:lnTo>
                      <a:lnTo>
                        <a:pt x="33" y="27"/>
                      </a:lnTo>
                      <a:lnTo>
                        <a:pt x="25" y="15"/>
                      </a:lnTo>
                      <a:lnTo>
                        <a:pt x="19" y="7"/>
                      </a:lnTo>
                      <a:lnTo>
                        <a:pt x="13" y="1"/>
                      </a:lnTo>
                      <a:lnTo>
                        <a:pt x="9" y="0"/>
                      </a:lnTo>
                      <a:lnTo>
                        <a:pt x="5" y="2"/>
                      </a:lnTo>
                      <a:lnTo>
                        <a:pt x="3" y="8"/>
                      </a:lnTo>
                      <a:lnTo>
                        <a:pt x="1" y="17"/>
                      </a:lnTo>
                      <a:lnTo>
                        <a:pt x="0" y="30"/>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07" name="Google Shape;407;p15"/>
                <p:cNvSpPr/>
                <p:nvPr/>
              </p:nvSpPr>
              <p:spPr>
                <a:xfrm>
                  <a:off x="5288" y="1562"/>
                  <a:ext cx="33" cy="41"/>
                </a:xfrm>
                <a:custGeom>
                  <a:avLst/>
                  <a:gdLst/>
                  <a:ahLst/>
                  <a:cxnLst/>
                  <a:rect l="l" t="t" r="r" b="b"/>
                  <a:pathLst>
                    <a:path w="33" h="41" extrusionOk="0">
                      <a:moveTo>
                        <a:pt x="0" y="30"/>
                      </a:moveTo>
                      <a:lnTo>
                        <a:pt x="7" y="36"/>
                      </a:lnTo>
                      <a:lnTo>
                        <a:pt x="13" y="40"/>
                      </a:lnTo>
                      <a:lnTo>
                        <a:pt x="18" y="41"/>
                      </a:lnTo>
                      <a:lnTo>
                        <a:pt x="22" y="40"/>
                      </a:lnTo>
                      <a:lnTo>
                        <a:pt x="26" y="37"/>
                      </a:lnTo>
                      <a:lnTo>
                        <a:pt x="29" y="34"/>
                      </a:lnTo>
                      <a:lnTo>
                        <a:pt x="31" y="30"/>
                      </a:lnTo>
                      <a:lnTo>
                        <a:pt x="33" y="27"/>
                      </a:lnTo>
                      <a:lnTo>
                        <a:pt x="25" y="15"/>
                      </a:lnTo>
                      <a:lnTo>
                        <a:pt x="19" y="7"/>
                      </a:lnTo>
                      <a:lnTo>
                        <a:pt x="13" y="1"/>
                      </a:lnTo>
                      <a:lnTo>
                        <a:pt x="9" y="0"/>
                      </a:lnTo>
                      <a:lnTo>
                        <a:pt x="5" y="2"/>
                      </a:lnTo>
                      <a:lnTo>
                        <a:pt x="3" y="8"/>
                      </a:lnTo>
                      <a:lnTo>
                        <a:pt x="1" y="17"/>
                      </a:lnTo>
                      <a:lnTo>
                        <a:pt x="0" y="30"/>
                      </a:lnTo>
                      <a:close/>
                    </a:path>
                  </a:pathLst>
                </a:custGeom>
                <a:solidFill>
                  <a:srgbClr val="F0F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08" name="Google Shape;408;p15"/>
                <p:cNvSpPr/>
                <p:nvPr/>
              </p:nvSpPr>
              <p:spPr>
                <a:xfrm>
                  <a:off x="5243" y="1545"/>
                  <a:ext cx="38" cy="72"/>
                </a:xfrm>
                <a:custGeom>
                  <a:avLst/>
                  <a:gdLst/>
                  <a:ahLst/>
                  <a:cxnLst/>
                  <a:rect l="l" t="t" r="r" b="b"/>
                  <a:pathLst>
                    <a:path w="38" h="72" extrusionOk="0">
                      <a:moveTo>
                        <a:pt x="0" y="58"/>
                      </a:moveTo>
                      <a:lnTo>
                        <a:pt x="1" y="68"/>
                      </a:lnTo>
                      <a:lnTo>
                        <a:pt x="6" y="72"/>
                      </a:lnTo>
                      <a:lnTo>
                        <a:pt x="14" y="70"/>
                      </a:lnTo>
                      <a:lnTo>
                        <a:pt x="22" y="63"/>
                      </a:lnTo>
                      <a:lnTo>
                        <a:pt x="29" y="52"/>
                      </a:lnTo>
                      <a:lnTo>
                        <a:pt x="35" y="38"/>
                      </a:lnTo>
                      <a:lnTo>
                        <a:pt x="38" y="21"/>
                      </a:lnTo>
                      <a:lnTo>
                        <a:pt x="37" y="2"/>
                      </a:lnTo>
                      <a:lnTo>
                        <a:pt x="32" y="0"/>
                      </a:lnTo>
                      <a:lnTo>
                        <a:pt x="27" y="3"/>
                      </a:lnTo>
                      <a:lnTo>
                        <a:pt x="21" y="10"/>
                      </a:lnTo>
                      <a:lnTo>
                        <a:pt x="16" y="20"/>
                      </a:lnTo>
                      <a:lnTo>
                        <a:pt x="10" y="30"/>
                      </a:lnTo>
                      <a:lnTo>
                        <a:pt x="5" y="41"/>
                      </a:lnTo>
                      <a:lnTo>
                        <a:pt x="1" y="51"/>
                      </a:lnTo>
                      <a:lnTo>
                        <a:pt x="0" y="58"/>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09" name="Google Shape;409;p15"/>
                <p:cNvSpPr/>
                <p:nvPr/>
              </p:nvSpPr>
              <p:spPr>
                <a:xfrm>
                  <a:off x="5243" y="1548"/>
                  <a:ext cx="37" cy="67"/>
                </a:xfrm>
                <a:custGeom>
                  <a:avLst/>
                  <a:gdLst/>
                  <a:ahLst/>
                  <a:cxnLst/>
                  <a:rect l="l" t="t" r="r" b="b"/>
                  <a:pathLst>
                    <a:path w="37" h="67" extrusionOk="0">
                      <a:moveTo>
                        <a:pt x="0" y="54"/>
                      </a:moveTo>
                      <a:lnTo>
                        <a:pt x="2" y="64"/>
                      </a:lnTo>
                      <a:lnTo>
                        <a:pt x="7" y="67"/>
                      </a:lnTo>
                      <a:lnTo>
                        <a:pt x="14" y="65"/>
                      </a:lnTo>
                      <a:lnTo>
                        <a:pt x="22" y="58"/>
                      </a:lnTo>
                      <a:lnTo>
                        <a:pt x="29" y="48"/>
                      </a:lnTo>
                      <a:lnTo>
                        <a:pt x="34" y="34"/>
                      </a:lnTo>
                      <a:lnTo>
                        <a:pt x="37" y="19"/>
                      </a:lnTo>
                      <a:lnTo>
                        <a:pt x="36" y="2"/>
                      </a:lnTo>
                      <a:lnTo>
                        <a:pt x="31" y="0"/>
                      </a:lnTo>
                      <a:lnTo>
                        <a:pt x="27" y="3"/>
                      </a:lnTo>
                      <a:lnTo>
                        <a:pt x="21" y="9"/>
                      </a:lnTo>
                      <a:lnTo>
                        <a:pt x="15" y="18"/>
                      </a:lnTo>
                      <a:lnTo>
                        <a:pt x="10" y="27"/>
                      </a:lnTo>
                      <a:lnTo>
                        <a:pt x="5" y="38"/>
                      </a:lnTo>
                      <a:lnTo>
                        <a:pt x="2" y="47"/>
                      </a:lnTo>
                      <a:lnTo>
                        <a:pt x="0" y="54"/>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10" name="Google Shape;410;p15"/>
                <p:cNvSpPr/>
                <p:nvPr/>
              </p:nvSpPr>
              <p:spPr>
                <a:xfrm>
                  <a:off x="5244" y="1550"/>
                  <a:ext cx="35" cy="64"/>
                </a:xfrm>
                <a:custGeom>
                  <a:avLst/>
                  <a:gdLst/>
                  <a:ahLst/>
                  <a:cxnLst/>
                  <a:rect l="l" t="t" r="r" b="b"/>
                  <a:pathLst>
                    <a:path w="35" h="64" extrusionOk="0">
                      <a:moveTo>
                        <a:pt x="0" y="52"/>
                      </a:moveTo>
                      <a:lnTo>
                        <a:pt x="2" y="61"/>
                      </a:lnTo>
                      <a:lnTo>
                        <a:pt x="8" y="64"/>
                      </a:lnTo>
                      <a:lnTo>
                        <a:pt x="14" y="62"/>
                      </a:lnTo>
                      <a:lnTo>
                        <a:pt x="21" y="55"/>
                      </a:lnTo>
                      <a:lnTo>
                        <a:pt x="27" y="45"/>
                      </a:lnTo>
                      <a:lnTo>
                        <a:pt x="32" y="32"/>
                      </a:lnTo>
                      <a:lnTo>
                        <a:pt x="35" y="17"/>
                      </a:lnTo>
                      <a:lnTo>
                        <a:pt x="34" y="2"/>
                      </a:lnTo>
                      <a:lnTo>
                        <a:pt x="30" y="0"/>
                      </a:lnTo>
                      <a:lnTo>
                        <a:pt x="25" y="3"/>
                      </a:lnTo>
                      <a:lnTo>
                        <a:pt x="19" y="8"/>
                      </a:lnTo>
                      <a:lnTo>
                        <a:pt x="14" y="17"/>
                      </a:lnTo>
                      <a:lnTo>
                        <a:pt x="8" y="26"/>
                      </a:lnTo>
                      <a:lnTo>
                        <a:pt x="4" y="35"/>
                      </a:lnTo>
                      <a:lnTo>
                        <a:pt x="1" y="44"/>
                      </a:lnTo>
                      <a:lnTo>
                        <a:pt x="0" y="52"/>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11" name="Google Shape;411;p15"/>
                <p:cNvSpPr/>
                <p:nvPr/>
              </p:nvSpPr>
              <p:spPr>
                <a:xfrm>
                  <a:off x="5244" y="1553"/>
                  <a:ext cx="33" cy="59"/>
                </a:xfrm>
                <a:custGeom>
                  <a:avLst/>
                  <a:gdLst/>
                  <a:ahLst/>
                  <a:cxnLst/>
                  <a:rect l="l" t="t" r="r" b="b"/>
                  <a:pathLst>
                    <a:path w="33" h="59" extrusionOk="0">
                      <a:moveTo>
                        <a:pt x="0" y="47"/>
                      </a:moveTo>
                      <a:lnTo>
                        <a:pt x="3" y="56"/>
                      </a:lnTo>
                      <a:lnTo>
                        <a:pt x="9" y="59"/>
                      </a:lnTo>
                      <a:lnTo>
                        <a:pt x="15" y="57"/>
                      </a:lnTo>
                      <a:lnTo>
                        <a:pt x="21" y="51"/>
                      </a:lnTo>
                      <a:lnTo>
                        <a:pt x="27" y="41"/>
                      </a:lnTo>
                      <a:lnTo>
                        <a:pt x="31" y="29"/>
                      </a:lnTo>
                      <a:lnTo>
                        <a:pt x="33" y="16"/>
                      </a:lnTo>
                      <a:lnTo>
                        <a:pt x="33" y="2"/>
                      </a:lnTo>
                      <a:lnTo>
                        <a:pt x="28" y="0"/>
                      </a:lnTo>
                      <a:lnTo>
                        <a:pt x="24" y="2"/>
                      </a:lnTo>
                      <a:lnTo>
                        <a:pt x="18" y="7"/>
                      </a:lnTo>
                      <a:lnTo>
                        <a:pt x="14" y="14"/>
                      </a:lnTo>
                      <a:lnTo>
                        <a:pt x="9" y="23"/>
                      </a:lnTo>
                      <a:lnTo>
                        <a:pt x="4" y="32"/>
                      </a:lnTo>
                      <a:lnTo>
                        <a:pt x="1" y="40"/>
                      </a:lnTo>
                      <a:lnTo>
                        <a:pt x="0" y="47"/>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12" name="Google Shape;412;p15"/>
                <p:cNvSpPr/>
                <p:nvPr/>
              </p:nvSpPr>
              <p:spPr>
                <a:xfrm>
                  <a:off x="5244" y="1556"/>
                  <a:ext cx="32" cy="55"/>
                </a:xfrm>
                <a:custGeom>
                  <a:avLst/>
                  <a:gdLst/>
                  <a:ahLst/>
                  <a:cxnLst/>
                  <a:rect l="l" t="t" r="r" b="b"/>
                  <a:pathLst>
                    <a:path w="32" h="55" extrusionOk="0">
                      <a:moveTo>
                        <a:pt x="0" y="43"/>
                      </a:moveTo>
                      <a:lnTo>
                        <a:pt x="4" y="52"/>
                      </a:lnTo>
                      <a:lnTo>
                        <a:pt x="10" y="55"/>
                      </a:lnTo>
                      <a:lnTo>
                        <a:pt x="16" y="52"/>
                      </a:lnTo>
                      <a:lnTo>
                        <a:pt x="21" y="46"/>
                      </a:lnTo>
                      <a:lnTo>
                        <a:pt x="26" y="37"/>
                      </a:lnTo>
                      <a:lnTo>
                        <a:pt x="30" y="26"/>
                      </a:lnTo>
                      <a:lnTo>
                        <a:pt x="32" y="14"/>
                      </a:lnTo>
                      <a:lnTo>
                        <a:pt x="32" y="2"/>
                      </a:lnTo>
                      <a:lnTo>
                        <a:pt x="28" y="0"/>
                      </a:lnTo>
                      <a:lnTo>
                        <a:pt x="23" y="1"/>
                      </a:lnTo>
                      <a:lnTo>
                        <a:pt x="18" y="6"/>
                      </a:lnTo>
                      <a:lnTo>
                        <a:pt x="13" y="12"/>
                      </a:lnTo>
                      <a:lnTo>
                        <a:pt x="8" y="20"/>
                      </a:lnTo>
                      <a:lnTo>
                        <a:pt x="4" y="28"/>
                      </a:lnTo>
                      <a:lnTo>
                        <a:pt x="2" y="36"/>
                      </a:lnTo>
                      <a:lnTo>
                        <a:pt x="0" y="43"/>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13" name="Google Shape;413;p15"/>
                <p:cNvSpPr/>
                <p:nvPr/>
              </p:nvSpPr>
              <p:spPr>
                <a:xfrm>
                  <a:off x="5245" y="1558"/>
                  <a:ext cx="30" cy="51"/>
                </a:xfrm>
                <a:custGeom>
                  <a:avLst/>
                  <a:gdLst/>
                  <a:ahLst/>
                  <a:cxnLst/>
                  <a:rect l="l" t="t" r="r" b="b"/>
                  <a:pathLst>
                    <a:path w="30" h="51" extrusionOk="0">
                      <a:moveTo>
                        <a:pt x="0" y="40"/>
                      </a:moveTo>
                      <a:lnTo>
                        <a:pt x="5" y="49"/>
                      </a:lnTo>
                      <a:lnTo>
                        <a:pt x="10" y="51"/>
                      </a:lnTo>
                      <a:lnTo>
                        <a:pt x="15" y="49"/>
                      </a:lnTo>
                      <a:lnTo>
                        <a:pt x="20" y="43"/>
                      </a:lnTo>
                      <a:lnTo>
                        <a:pt x="25" y="34"/>
                      </a:lnTo>
                      <a:lnTo>
                        <a:pt x="28" y="23"/>
                      </a:lnTo>
                      <a:lnTo>
                        <a:pt x="30" y="13"/>
                      </a:lnTo>
                      <a:lnTo>
                        <a:pt x="30" y="3"/>
                      </a:lnTo>
                      <a:lnTo>
                        <a:pt x="26" y="0"/>
                      </a:lnTo>
                      <a:lnTo>
                        <a:pt x="21" y="1"/>
                      </a:lnTo>
                      <a:lnTo>
                        <a:pt x="16" y="5"/>
                      </a:lnTo>
                      <a:lnTo>
                        <a:pt x="12" y="11"/>
                      </a:lnTo>
                      <a:lnTo>
                        <a:pt x="7" y="18"/>
                      </a:lnTo>
                      <a:lnTo>
                        <a:pt x="3" y="26"/>
                      </a:lnTo>
                      <a:lnTo>
                        <a:pt x="1" y="34"/>
                      </a:lnTo>
                      <a:lnTo>
                        <a:pt x="0" y="40"/>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14" name="Google Shape;414;p15"/>
                <p:cNvSpPr/>
                <p:nvPr/>
              </p:nvSpPr>
              <p:spPr>
                <a:xfrm>
                  <a:off x="5245" y="1561"/>
                  <a:ext cx="29" cy="47"/>
                </a:xfrm>
                <a:custGeom>
                  <a:avLst/>
                  <a:gdLst/>
                  <a:ahLst/>
                  <a:cxnLst/>
                  <a:rect l="l" t="t" r="r" b="b"/>
                  <a:pathLst>
                    <a:path w="29" h="47" extrusionOk="0">
                      <a:moveTo>
                        <a:pt x="0" y="36"/>
                      </a:moveTo>
                      <a:lnTo>
                        <a:pt x="6" y="45"/>
                      </a:lnTo>
                      <a:lnTo>
                        <a:pt x="11" y="47"/>
                      </a:lnTo>
                      <a:lnTo>
                        <a:pt x="16" y="45"/>
                      </a:lnTo>
                      <a:lnTo>
                        <a:pt x="21" y="39"/>
                      </a:lnTo>
                      <a:lnTo>
                        <a:pt x="24" y="30"/>
                      </a:lnTo>
                      <a:lnTo>
                        <a:pt x="27" y="20"/>
                      </a:lnTo>
                      <a:lnTo>
                        <a:pt x="28" y="11"/>
                      </a:lnTo>
                      <a:lnTo>
                        <a:pt x="29" y="2"/>
                      </a:lnTo>
                      <a:lnTo>
                        <a:pt x="25" y="0"/>
                      </a:lnTo>
                      <a:lnTo>
                        <a:pt x="20" y="0"/>
                      </a:lnTo>
                      <a:lnTo>
                        <a:pt x="16" y="4"/>
                      </a:lnTo>
                      <a:lnTo>
                        <a:pt x="12" y="9"/>
                      </a:lnTo>
                      <a:lnTo>
                        <a:pt x="7" y="15"/>
                      </a:lnTo>
                      <a:lnTo>
                        <a:pt x="4" y="23"/>
                      </a:lnTo>
                      <a:lnTo>
                        <a:pt x="1" y="30"/>
                      </a:lnTo>
                      <a:lnTo>
                        <a:pt x="0" y="36"/>
                      </a:ln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15" name="Google Shape;415;p15"/>
                <p:cNvSpPr/>
                <p:nvPr/>
              </p:nvSpPr>
              <p:spPr>
                <a:xfrm>
                  <a:off x="5245" y="1563"/>
                  <a:ext cx="28" cy="43"/>
                </a:xfrm>
                <a:custGeom>
                  <a:avLst/>
                  <a:gdLst/>
                  <a:ahLst/>
                  <a:cxnLst/>
                  <a:rect l="l" t="t" r="r" b="b"/>
                  <a:pathLst>
                    <a:path w="28" h="43" extrusionOk="0">
                      <a:moveTo>
                        <a:pt x="0" y="33"/>
                      </a:moveTo>
                      <a:lnTo>
                        <a:pt x="7" y="41"/>
                      </a:lnTo>
                      <a:lnTo>
                        <a:pt x="12" y="43"/>
                      </a:lnTo>
                      <a:lnTo>
                        <a:pt x="17" y="41"/>
                      </a:lnTo>
                      <a:lnTo>
                        <a:pt x="21" y="35"/>
                      </a:lnTo>
                      <a:lnTo>
                        <a:pt x="24" y="27"/>
                      </a:lnTo>
                      <a:lnTo>
                        <a:pt x="26" y="18"/>
                      </a:lnTo>
                      <a:lnTo>
                        <a:pt x="27" y="9"/>
                      </a:lnTo>
                      <a:lnTo>
                        <a:pt x="28" y="3"/>
                      </a:lnTo>
                      <a:lnTo>
                        <a:pt x="24" y="0"/>
                      </a:lnTo>
                      <a:lnTo>
                        <a:pt x="20" y="0"/>
                      </a:lnTo>
                      <a:lnTo>
                        <a:pt x="15" y="3"/>
                      </a:lnTo>
                      <a:lnTo>
                        <a:pt x="11" y="8"/>
                      </a:lnTo>
                      <a:lnTo>
                        <a:pt x="7" y="13"/>
                      </a:lnTo>
                      <a:lnTo>
                        <a:pt x="4" y="20"/>
                      </a:lnTo>
                      <a:lnTo>
                        <a:pt x="1" y="27"/>
                      </a:lnTo>
                      <a:lnTo>
                        <a:pt x="0" y="33"/>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16" name="Google Shape;416;p15"/>
                <p:cNvSpPr/>
                <p:nvPr/>
              </p:nvSpPr>
              <p:spPr>
                <a:xfrm>
                  <a:off x="5245" y="1563"/>
                  <a:ext cx="28" cy="43"/>
                </a:xfrm>
                <a:custGeom>
                  <a:avLst/>
                  <a:gdLst/>
                  <a:ahLst/>
                  <a:cxnLst/>
                  <a:rect l="l" t="t" r="r" b="b"/>
                  <a:pathLst>
                    <a:path w="28" h="43" extrusionOk="0">
                      <a:moveTo>
                        <a:pt x="0" y="32"/>
                      </a:moveTo>
                      <a:lnTo>
                        <a:pt x="7" y="40"/>
                      </a:lnTo>
                      <a:lnTo>
                        <a:pt x="12" y="43"/>
                      </a:lnTo>
                      <a:lnTo>
                        <a:pt x="17" y="40"/>
                      </a:lnTo>
                      <a:lnTo>
                        <a:pt x="21" y="34"/>
                      </a:lnTo>
                      <a:lnTo>
                        <a:pt x="24" y="26"/>
                      </a:lnTo>
                      <a:lnTo>
                        <a:pt x="26" y="18"/>
                      </a:lnTo>
                      <a:lnTo>
                        <a:pt x="27" y="9"/>
                      </a:lnTo>
                      <a:lnTo>
                        <a:pt x="28" y="3"/>
                      </a:lnTo>
                      <a:lnTo>
                        <a:pt x="24" y="0"/>
                      </a:lnTo>
                      <a:lnTo>
                        <a:pt x="20" y="0"/>
                      </a:lnTo>
                      <a:lnTo>
                        <a:pt x="15" y="3"/>
                      </a:lnTo>
                      <a:lnTo>
                        <a:pt x="11" y="7"/>
                      </a:lnTo>
                      <a:lnTo>
                        <a:pt x="7" y="13"/>
                      </a:lnTo>
                      <a:lnTo>
                        <a:pt x="4" y="19"/>
                      </a:lnTo>
                      <a:lnTo>
                        <a:pt x="1" y="26"/>
                      </a:lnTo>
                      <a:lnTo>
                        <a:pt x="0" y="32"/>
                      </a:lnTo>
                      <a:close/>
                    </a:path>
                  </a:pathLst>
                </a:custGeom>
                <a:solidFill>
                  <a:srgbClr val="F0F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17" name="Google Shape;417;p15"/>
                <p:cNvSpPr/>
                <p:nvPr/>
              </p:nvSpPr>
              <p:spPr>
                <a:xfrm>
                  <a:off x="5239" y="1635"/>
                  <a:ext cx="126" cy="60"/>
                </a:xfrm>
                <a:custGeom>
                  <a:avLst/>
                  <a:gdLst/>
                  <a:ahLst/>
                  <a:cxnLst/>
                  <a:rect l="l" t="t" r="r" b="b"/>
                  <a:pathLst>
                    <a:path w="126" h="60" extrusionOk="0">
                      <a:moveTo>
                        <a:pt x="0" y="30"/>
                      </a:moveTo>
                      <a:lnTo>
                        <a:pt x="0" y="32"/>
                      </a:lnTo>
                      <a:lnTo>
                        <a:pt x="0" y="35"/>
                      </a:lnTo>
                      <a:lnTo>
                        <a:pt x="0" y="37"/>
                      </a:lnTo>
                      <a:lnTo>
                        <a:pt x="1" y="40"/>
                      </a:lnTo>
                      <a:lnTo>
                        <a:pt x="1" y="42"/>
                      </a:lnTo>
                      <a:lnTo>
                        <a:pt x="1" y="44"/>
                      </a:lnTo>
                      <a:lnTo>
                        <a:pt x="1" y="47"/>
                      </a:lnTo>
                      <a:lnTo>
                        <a:pt x="2" y="49"/>
                      </a:lnTo>
                      <a:lnTo>
                        <a:pt x="5" y="50"/>
                      </a:lnTo>
                      <a:lnTo>
                        <a:pt x="8" y="52"/>
                      </a:lnTo>
                      <a:lnTo>
                        <a:pt x="11" y="53"/>
                      </a:lnTo>
                      <a:lnTo>
                        <a:pt x="14" y="55"/>
                      </a:lnTo>
                      <a:lnTo>
                        <a:pt x="18" y="56"/>
                      </a:lnTo>
                      <a:lnTo>
                        <a:pt x="21" y="58"/>
                      </a:lnTo>
                      <a:lnTo>
                        <a:pt x="24" y="59"/>
                      </a:lnTo>
                      <a:lnTo>
                        <a:pt x="27" y="60"/>
                      </a:lnTo>
                      <a:lnTo>
                        <a:pt x="61" y="60"/>
                      </a:lnTo>
                      <a:lnTo>
                        <a:pt x="84" y="53"/>
                      </a:lnTo>
                      <a:lnTo>
                        <a:pt x="99" y="43"/>
                      </a:lnTo>
                      <a:lnTo>
                        <a:pt x="107" y="30"/>
                      </a:lnTo>
                      <a:lnTo>
                        <a:pt x="111" y="17"/>
                      </a:lnTo>
                      <a:lnTo>
                        <a:pt x="114" y="7"/>
                      </a:lnTo>
                      <a:lnTo>
                        <a:pt x="118" y="0"/>
                      </a:lnTo>
                      <a:lnTo>
                        <a:pt x="126" y="0"/>
                      </a:lnTo>
                    </a:path>
                  </a:pathLst>
                </a:custGeom>
                <a:noFill/>
                <a:ln w="9525" cap="flat" cmpd="sng">
                  <a:solidFill>
                    <a:srgbClr val="A5002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18" name="Google Shape;418;p15"/>
                <p:cNvSpPr/>
                <p:nvPr/>
              </p:nvSpPr>
              <p:spPr>
                <a:xfrm>
                  <a:off x="5444" y="1606"/>
                  <a:ext cx="11" cy="48"/>
                </a:xfrm>
                <a:custGeom>
                  <a:avLst/>
                  <a:gdLst/>
                  <a:ahLst/>
                  <a:cxnLst/>
                  <a:rect l="l" t="t" r="r" b="b"/>
                  <a:pathLst>
                    <a:path w="11" h="48" extrusionOk="0">
                      <a:moveTo>
                        <a:pt x="0" y="0"/>
                      </a:moveTo>
                      <a:lnTo>
                        <a:pt x="3" y="5"/>
                      </a:lnTo>
                      <a:lnTo>
                        <a:pt x="6" y="11"/>
                      </a:lnTo>
                      <a:lnTo>
                        <a:pt x="8" y="17"/>
                      </a:lnTo>
                      <a:lnTo>
                        <a:pt x="10" y="23"/>
                      </a:lnTo>
                      <a:lnTo>
                        <a:pt x="10" y="29"/>
                      </a:lnTo>
                      <a:lnTo>
                        <a:pt x="11" y="36"/>
                      </a:lnTo>
                      <a:lnTo>
                        <a:pt x="10" y="42"/>
                      </a:lnTo>
                      <a:lnTo>
                        <a:pt x="8" y="48"/>
                      </a:lnTo>
                    </a:path>
                  </a:pathLst>
                </a:custGeom>
                <a:noFill/>
                <a:ln w="9525" cap="flat" cmpd="sng">
                  <a:solidFill>
                    <a:srgbClr val="0066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19" name="Google Shape;419;p15"/>
                <p:cNvSpPr/>
                <p:nvPr/>
              </p:nvSpPr>
              <p:spPr>
                <a:xfrm>
                  <a:off x="5483" y="1616"/>
                  <a:ext cx="18" cy="30"/>
                </a:xfrm>
                <a:custGeom>
                  <a:avLst/>
                  <a:gdLst/>
                  <a:ahLst/>
                  <a:cxnLst/>
                  <a:rect l="l" t="t" r="r" b="b"/>
                  <a:pathLst>
                    <a:path w="18" h="30" extrusionOk="0">
                      <a:moveTo>
                        <a:pt x="0" y="0"/>
                      </a:moveTo>
                      <a:lnTo>
                        <a:pt x="2" y="1"/>
                      </a:lnTo>
                      <a:lnTo>
                        <a:pt x="4" y="4"/>
                      </a:lnTo>
                      <a:lnTo>
                        <a:pt x="7" y="6"/>
                      </a:lnTo>
                      <a:lnTo>
                        <a:pt x="10" y="9"/>
                      </a:lnTo>
                      <a:lnTo>
                        <a:pt x="12" y="13"/>
                      </a:lnTo>
                      <a:lnTo>
                        <a:pt x="15" y="18"/>
                      </a:lnTo>
                      <a:lnTo>
                        <a:pt x="16" y="24"/>
                      </a:lnTo>
                      <a:lnTo>
                        <a:pt x="18" y="30"/>
                      </a:lnTo>
                    </a:path>
                  </a:pathLst>
                </a:custGeom>
                <a:noFill/>
                <a:ln w="9525" cap="flat" cmpd="sng">
                  <a:solidFill>
                    <a:srgbClr val="0066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20" name="Google Shape;420;p15"/>
                <p:cNvSpPr/>
                <p:nvPr/>
              </p:nvSpPr>
              <p:spPr>
                <a:xfrm>
                  <a:off x="5344" y="1832"/>
                  <a:ext cx="37" cy="28"/>
                </a:xfrm>
                <a:custGeom>
                  <a:avLst/>
                  <a:gdLst/>
                  <a:ahLst/>
                  <a:cxnLst/>
                  <a:rect l="l" t="t" r="r" b="b"/>
                  <a:pathLst>
                    <a:path w="37" h="28" extrusionOk="0">
                      <a:moveTo>
                        <a:pt x="14" y="0"/>
                      </a:moveTo>
                      <a:lnTo>
                        <a:pt x="8" y="0"/>
                      </a:lnTo>
                      <a:lnTo>
                        <a:pt x="4" y="2"/>
                      </a:lnTo>
                      <a:lnTo>
                        <a:pt x="1" y="3"/>
                      </a:lnTo>
                      <a:lnTo>
                        <a:pt x="0" y="6"/>
                      </a:lnTo>
                      <a:lnTo>
                        <a:pt x="0" y="8"/>
                      </a:lnTo>
                      <a:lnTo>
                        <a:pt x="0" y="10"/>
                      </a:lnTo>
                      <a:lnTo>
                        <a:pt x="2" y="13"/>
                      </a:lnTo>
                      <a:lnTo>
                        <a:pt x="4" y="14"/>
                      </a:lnTo>
                      <a:lnTo>
                        <a:pt x="8" y="16"/>
                      </a:lnTo>
                      <a:lnTo>
                        <a:pt x="11" y="18"/>
                      </a:lnTo>
                      <a:lnTo>
                        <a:pt x="14" y="19"/>
                      </a:lnTo>
                      <a:lnTo>
                        <a:pt x="16" y="20"/>
                      </a:lnTo>
                      <a:lnTo>
                        <a:pt x="17" y="21"/>
                      </a:lnTo>
                      <a:lnTo>
                        <a:pt x="19" y="23"/>
                      </a:lnTo>
                      <a:lnTo>
                        <a:pt x="21" y="25"/>
                      </a:lnTo>
                      <a:lnTo>
                        <a:pt x="24" y="28"/>
                      </a:lnTo>
                      <a:lnTo>
                        <a:pt x="26" y="27"/>
                      </a:lnTo>
                      <a:lnTo>
                        <a:pt x="29" y="27"/>
                      </a:lnTo>
                      <a:lnTo>
                        <a:pt x="31" y="26"/>
                      </a:lnTo>
                      <a:lnTo>
                        <a:pt x="33" y="25"/>
                      </a:lnTo>
                      <a:lnTo>
                        <a:pt x="34" y="24"/>
                      </a:lnTo>
                      <a:lnTo>
                        <a:pt x="36" y="23"/>
                      </a:lnTo>
                      <a:lnTo>
                        <a:pt x="36" y="21"/>
                      </a:lnTo>
                      <a:lnTo>
                        <a:pt x="36" y="18"/>
                      </a:lnTo>
                      <a:lnTo>
                        <a:pt x="37" y="15"/>
                      </a:lnTo>
                      <a:lnTo>
                        <a:pt x="36" y="13"/>
                      </a:lnTo>
                      <a:lnTo>
                        <a:pt x="33" y="10"/>
                      </a:lnTo>
                      <a:lnTo>
                        <a:pt x="30" y="7"/>
                      </a:lnTo>
                      <a:lnTo>
                        <a:pt x="26" y="5"/>
                      </a:lnTo>
                      <a:lnTo>
                        <a:pt x="22" y="3"/>
                      </a:lnTo>
                      <a:lnTo>
                        <a:pt x="18" y="1"/>
                      </a:lnTo>
                      <a:lnTo>
                        <a:pt x="14"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21" name="Google Shape;421;p15"/>
                <p:cNvSpPr/>
                <p:nvPr/>
              </p:nvSpPr>
              <p:spPr>
                <a:xfrm>
                  <a:off x="5272" y="1813"/>
                  <a:ext cx="37" cy="28"/>
                </a:xfrm>
                <a:custGeom>
                  <a:avLst/>
                  <a:gdLst/>
                  <a:ahLst/>
                  <a:cxnLst/>
                  <a:rect l="l" t="t" r="r" b="b"/>
                  <a:pathLst>
                    <a:path w="37" h="28" extrusionOk="0">
                      <a:moveTo>
                        <a:pt x="14" y="0"/>
                      </a:moveTo>
                      <a:lnTo>
                        <a:pt x="8" y="0"/>
                      </a:lnTo>
                      <a:lnTo>
                        <a:pt x="4" y="1"/>
                      </a:lnTo>
                      <a:lnTo>
                        <a:pt x="2" y="3"/>
                      </a:lnTo>
                      <a:lnTo>
                        <a:pt x="0" y="5"/>
                      </a:lnTo>
                      <a:lnTo>
                        <a:pt x="0" y="8"/>
                      </a:lnTo>
                      <a:lnTo>
                        <a:pt x="1" y="10"/>
                      </a:lnTo>
                      <a:lnTo>
                        <a:pt x="2" y="12"/>
                      </a:lnTo>
                      <a:lnTo>
                        <a:pt x="5" y="14"/>
                      </a:lnTo>
                      <a:lnTo>
                        <a:pt x="8" y="16"/>
                      </a:lnTo>
                      <a:lnTo>
                        <a:pt x="12" y="17"/>
                      </a:lnTo>
                      <a:lnTo>
                        <a:pt x="14" y="19"/>
                      </a:lnTo>
                      <a:lnTo>
                        <a:pt x="16" y="20"/>
                      </a:lnTo>
                      <a:lnTo>
                        <a:pt x="17" y="21"/>
                      </a:lnTo>
                      <a:lnTo>
                        <a:pt x="19" y="22"/>
                      </a:lnTo>
                      <a:lnTo>
                        <a:pt x="21" y="25"/>
                      </a:lnTo>
                      <a:lnTo>
                        <a:pt x="24" y="28"/>
                      </a:lnTo>
                      <a:lnTo>
                        <a:pt x="27" y="27"/>
                      </a:lnTo>
                      <a:lnTo>
                        <a:pt x="29" y="27"/>
                      </a:lnTo>
                      <a:lnTo>
                        <a:pt x="31" y="26"/>
                      </a:lnTo>
                      <a:lnTo>
                        <a:pt x="33" y="25"/>
                      </a:lnTo>
                      <a:lnTo>
                        <a:pt x="35" y="24"/>
                      </a:lnTo>
                      <a:lnTo>
                        <a:pt x="36" y="23"/>
                      </a:lnTo>
                      <a:lnTo>
                        <a:pt x="36" y="21"/>
                      </a:lnTo>
                      <a:lnTo>
                        <a:pt x="37" y="18"/>
                      </a:lnTo>
                      <a:lnTo>
                        <a:pt x="37" y="15"/>
                      </a:lnTo>
                      <a:lnTo>
                        <a:pt x="36" y="12"/>
                      </a:lnTo>
                      <a:lnTo>
                        <a:pt x="33" y="10"/>
                      </a:lnTo>
                      <a:lnTo>
                        <a:pt x="30" y="7"/>
                      </a:lnTo>
                      <a:lnTo>
                        <a:pt x="26" y="5"/>
                      </a:lnTo>
                      <a:lnTo>
                        <a:pt x="22" y="3"/>
                      </a:lnTo>
                      <a:lnTo>
                        <a:pt x="18" y="1"/>
                      </a:lnTo>
                      <a:lnTo>
                        <a:pt x="14"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22" name="Google Shape;422;p15"/>
                <p:cNvSpPr/>
                <p:nvPr/>
              </p:nvSpPr>
              <p:spPr>
                <a:xfrm>
                  <a:off x="5308" y="1583"/>
                  <a:ext cx="10" cy="17"/>
                </a:xfrm>
                <a:custGeom>
                  <a:avLst/>
                  <a:gdLst/>
                  <a:ahLst/>
                  <a:cxnLst/>
                  <a:rect l="l" t="t" r="r" b="b"/>
                  <a:pathLst>
                    <a:path w="10" h="17" extrusionOk="0">
                      <a:moveTo>
                        <a:pt x="5" y="0"/>
                      </a:moveTo>
                      <a:lnTo>
                        <a:pt x="5" y="0"/>
                      </a:lnTo>
                      <a:lnTo>
                        <a:pt x="6" y="1"/>
                      </a:lnTo>
                      <a:lnTo>
                        <a:pt x="7" y="1"/>
                      </a:lnTo>
                      <a:lnTo>
                        <a:pt x="8" y="2"/>
                      </a:lnTo>
                      <a:lnTo>
                        <a:pt x="8" y="3"/>
                      </a:lnTo>
                      <a:lnTo>
                        <a:pt x="9" y="5"/>
                      </a:lnTo>
                      <a:lnTo>
                        <a:pt x="9" y="7"/>
                      </a:lnTo>
                      <a:lnTo>
                        <a:pt x="10" y="8"/>
                      </a:lnTo>
                      <a:lnTo>
                        <a:pt x="9" y="10"/>
                      </a:lnTo>
                      <a:lnTo>
                        <a:pt x="9" y="12"/>
                      </a:lnTo>
                      <a:lnTo>
                        <a:pt x="8" y="13"/>
                      </a:lnTo>
                      <a:lnTo>
                        <a:pt x="8" y="14"/>
                      </a:lnTo>
                      <a:lnTo>
                        <a:pt x="7" y="15"/>
                      </a:lnTo>
                      <a:lnTo>
                        <a:pt x="6" y="16"/>
                      </a:lnTo>
                      <a:lnTo>
                        <a:pt x="5" y="17"/>
                      </a:lnTo>
                      <a:lnTo>
                        <a:pt x="3" y="17"/>
                      </a:lnTo>
                      <a:lnTo>
                        <a:pt x="3" y="16"/>
                      </a:lnTo>
                      <a:lnTo>
                        <a:pt x="2" y="15"/>
                      </a:lnTo>
                      <a:lnTo>
                        <a:pt x="1" y="14"/>
                      </a:lnTo>
                      <a:lnTo>
                        <a:pt x="0" y="13"/>
                      </a:lnTo>
                      <a:lnTo>
                        <a:pt x="0" y="12"/>
                      </a:lnTo>
                      <a:lnTo>
                        <a:pt x="0" y="10"/>
                      </a:lnTo>
                      <a:lnTo>
                        <a:pt x="0" y="8"/>
                      </a:lnTo>
                      <a:lnTo>
                        <a:pt x="0" y="7"/>
                      </a:lnTo>
                      <a:lnTo>
                        <a:pt x="0" y="5"/>
                      </a:lnTo>
                      <a:lnTo>
                        <a:pt x="0" y="3"/>
                      </a:lnTo>
                      <a:lnTo>
                        <a:pt x="1" y="2"/>
                      </a:lnTo>
                      <a:lnTo>
                        <a:pt x="2" y="1"/>
                      </a:lnTo>
                      <a:lnTo>
                        <a:pt x="3" y="1"/>
                      </a:lnTo>
                      <a:lnTo>
                        <a:pt x="3" y="0"/>
                      </a:lnTo>
                      <a:lnTo>
                        <a:pt x="5" y="0"/>
                      </a:ln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23" name="Google Shape;423;p15"/>
                <p:cNvSpPr/>
                <p:nvPr/>
              </p:nvSpPr>
              <p:spPr>
                <a:xfrm>
                  <a:off x="5258" y="1583"/>
                  <a:ext cx="9" cy="13"/>
                </a:xfrm>
                <a:custGeom>
                  <a:avLst/>
                  <a:gdLst/>
                  <a:ahLst/>
                  <a:cxnLst/>
                  <a:rect l="l" t="t" r="r" b="b"/>
                  <a:pathLst>
                    <a:path w="9" h="13" extrusionOk="0">
                      <a:moveTo>
                        <a:pt x="5" y="0"/>
                      </a:moveTo>
                      <a:lnTo>
                        <a:pt x="6" y="0"/>
                      </a:lnTo>
                      <a:lnTo>
                        <a:pt x="8" y="2"/>
                      </a:lnTo>
                      <a:lnTo>
                        <a:pt x="8" y="3"/>
                      </a:lnTo>
                      <a:lnTo>
                        <a:pt x="9" y="4"/>
                      </a:lnTo>
                      <a:lnTo>
                        <a:pt x="9" y="5"/>
                      </a:lnTo>
                      <a:lnTo>
                        <a:pt x="9" y="7"/>
                      </a:lnTo>
                      <a:lnTo>
                        <a:pt x="9" y="8"/>
                      </a:lnTo>
                      <a:lnTo>
                        <a:pt x="9" y="9"/>
                      </a:lnTo>
                      <a:lnTo>
                        <a:pt x="8" y="10"/>
                      </a:lnTo>
                      <a:lnTo>
                        <a:pt x="8" y="11"/>
                      </a:lnTo>
                      <a:lnTo>
                        <a:pt x="6" y="13"/>
                      </a:lnTo>
                      <a:lnTo>
                        <a:pt x="5" y="13"/>
                      </a:lnTo>
                      <a:lnTo>
                        <a:pt x="3" y="13"/>
                      </a:lnTo>
                      <a:lnTo>
                        <a:pt x="1" y="11"/>
                      </a:lnTo>
                      <a:lnTo>
                        <a:pt x="1" y="10"/>
                      </a:lnTo>
                      <a:lnTo>
                        <a:pt x="0" y="9"/>
                      </a:lnTo>
                      <a:lnTo>
                        <a:pt x="0" y="8"/>
                      </a:lnTo>
                      <a:lnTo>
                        <a:pt x="0" y="7"/>
                      </a:lnTo>
                      <a:lnTo>
                        <a:pt x="0" y="5"/>
                      </a:lnTo>
                      <a:lnTo>
                        <a:pt x="0" y="4"/>
                      </a:lnTo>
                      <a:lnTo>
                        <a:pt x="1" y="3"/>
                      </a:lnTo>
                      <a:lnTo>
                        <a:pt x="1" y="2"/>
                      </a:lnTo>
                      <a:lnTo>
                        <a:pt x="3" y="0"/>
                      </a:lnTo>
                      <a:lnTo>
                        <a:pt x="5" y="0"/>
                      </a:ln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24" name="Google Shape;424;p15"/>
                <p:cNvSpPr/>
                <p:nvPr/>
              </p:nvSpPr>
              <p:spPr>
                <a:xfrm>
                  <a:off x="5203" y="1626"/>
                  <a:ext cx="40" cy="21"/>
                </a:xfrm>
                <a:custGeom>
                  <a:avLst/>
                  <a:gdLst/>
                  <a:ahLst/>
                  <a:cxnLst/>
                  <a:rect l="l" t="t" r="r" b="b"/>
                  <a:pathLst>
                    <a:path w="40" h="21" extrusionOk="0">
                      <a:moveTo>
                        <a:pt x="22" y="0"/>
                      </a:moveTo>
                      <a:lnTo>
                        <a:pt x="26" y="1"/>
                      </a:lnTo>
                      <a:lnTo>
                        <a:pt x="29" y="2"/>
                      </a:lnTo>
                      <a:lnTo>
                        <a:pt x="33" y="3"/>
                      </a:lnTo>
                      <a:lnTo>
                        <a:pt x="35" y="5"/>
                      </a:lnTo>
                      <a:lnTo>
                        <a:pt x="37" y="7"/>
                      </a:lnTo>
                      <a:lnTo>
                        <a:pt x="39" y="9"/>
                      </a:lnTo>
                      <a:lnTo>
                        <a:pt x="40" y="11"/>
                      </a:lnTo>
                      <a:lnTo>
                        <a:pt x="40" y="13"/>
                      </a:lnTo>
                      <a:lnTo>
                        <a:pt x="39" y="15"/>
                      </a:lnTo>
                      <a:lnTo>
                        <a:pt x="38" y="17"/>
                      </a:lnTo>
                      <a:lnTo>
                        <a:pt x="36" y="18"/>
                      </a:lnTo>
                      <a:lnTo>
                        <a:pt x="33" y="20"/>
                      </a:lnTo>
                      <a:lnTo>
                        <a:pt x="30" y="20"/>
                      </a:lnTo>
                      <a:lnTo>
                        <a:pt x="26" y="21"/>
                      </a:lnTo>
                      <a:lnTo>
                        <a:pt x="22" y="21"/>
                      </a:lnTo>
                      <a:lnTo>
                        <a:pt x="18" y="21"/>
                      </a:lnTo>
                      <a:lnTo>
                        <a:pt x="14" y="20"/>
                      </a:lnTo>
                      <a:lnTo>
                        <a:pt x="11" y="19"/>
                      </a:lnTo>
                      <a:lnTo>
                        <a:pt x="7" y="18"/>
                      </a:lnTo>
                      <a:lnTo>
                        <a:pt x="5" y="16"/>
                      </a:lnTo>
                      <a:lnTo>
                        <a:pt x="2" y="14"/>
                      </a:lnTo>
                      <a:lnTo>
                        <a:pt x="1" y="12"/>
                      </a:lnTo>
                      <a:lnTo>
                        <a:pt x="0" y="10"/>
                      </a:lnTo>
                      <a:lnTo>
                        <a:pt x="0" y="8"/>
                      </a:lnTo>
                      <a:lnTo>
                        <a:pt x="1" y="6"/>
                      </a:lnTo>
                      <a:lnTo>
                        <a:pt x="2" y="4"/>
                      </a:lnTo>
                      <a:lnTo>
                        <a:pt x="4" y="3"/>
                      </a:lnTo>
                      <a:lnTo>
                        <a:pt x="7" y="2"/>
                      </a:lnTo>
                      <a:lnTo>
                        <a:pt x="10" y="1"/>
                      </a:lnTo>
                      <a:lnTo>
                        <a:pt x="14" y="0"/>
                      </a:lnTo>
                      <a:lnTo>
                        <a:pt x="17" y="0"/>
                      </a:lnTo>
                      <a:lnTo>
                        <a:pt x="22"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25" name="Google Shape;425;p15"/>
                <p:cNvSpPr/>
                <p:nvPr/>
              </p:nvSpPr>
              <p:spPr>
                <a:xfrm>
                  <a:off x="5204" y="1627"/>
                  <a:ext cx="36" cy="19"/>
                </a:xfrm>
                <a:custGeom>
                  <a:avLst/>
                  <a:gdLst/>
                  <a:ahLst/>
                  <a:cxnLst/>
                  <a:rect l="l" t="t" r="r" b="b"/>
                  <a:pathLst>
                    <a:path w="36" h="19" extrusionOk="0">
                      <a:moveTo>
                        <a:pt x="19" y="0"/>
                      </a:moveTo>
                      <a:lnTo>
                        <a:pt x="23" y="1"/>
                      </a:lnTo>
                      <a:lnTo>
                        <a:pt x="26" y="2"/>
                      </a:lnTo>
                      <a:lnTo>
                        <a:pt x="29" y="3"/>
                      </a:lnTo>
                      <a:lnTo>
                        <a:pt x="32" y="4"/>
                      </a:lnTo>
                      <a:lnTo>
                        <a:pt x="34" y="6"/>
                      </a:lnTo>
                      <a:lnTo>
                        <a:pt x="35" y="8"/>
                      </a:lnTo>
                      <a:lnTo>
                        <a:pt x="36" y="10"/>
                      </a:lnTo>
                      <a:lnTo>
                        <a:pt x="36" y="12"/>
                      </a:lnTo>
                      <a:lnTo>
                        <a:pt x="36" y="14"/>
                      </a:lnTo>
                      <a:lnTo>
                        <a:pt x="34" y="15"/>
                      </a:lnTo>
                      <a:lnTo>
                        <a:pt x="32" y="17"/>
                      </a:lnTo>
                      <a:lnTo>
                        <a:pt x="30" y="18"/>
                      </a:lnTo>
                      <a:lnTo>
                        <a:pt x="27" y="19"/>
                      </a:lnTo>
                      <a:lnTo>
                        <a:pt x="24" y="19"/>
                      </a:lnTo>
                      <a:lnTo>
                        <a:pt x="20" y="19"/>
                      </a:lnTo>
                      <a:lnTo>
                        <a:pt x="17" y="19"/>
                      </a:lnTo>
                      <a:lnTo>
                        <a:pt x="13" y="18"/>
                      </a:lnTo>
                      <a:lnTo>
                        <a:pt x="9" y="17"/>
                      </a:lnTo>
                      <a:lnTo>
                        <a:pt x="6" y="16"/>
                      </a:lnTo>
                      <a:lnTo>
                        <a:pt x="4" y="15"/>
                      </a:lnTo>
                      <a:lnTo>
                        <a:pt x="2" y="13"/>
                      </a:lnTo>
                      <a:lnTo>
                        <a:pt x="1" y="11"/>
                      </a:lnTo>
                      <a:lnTo>
                        <a:pt x="0" y="9"/>
                      </a:lnTo>
                      <a:lnTo>
                        <a:pt x="0" y="7"/>
                      </a:lnTo>
                      <a:lnTo>
                        <a:pt x="0" y="5"/>
                      </a:lnTo>
                      <a:lnTo>
                        <a:pt x="2" y="4"/>
                      </a:lnTo>
                      <a:lnTo>
                        <a:pt x="3" y="2"/>
                      </a:lnTo>
                      <a:lnTo>
                        <a:pt x="6" y="1"/>
                      </a:lnTo>
                      <a:lnTo>
                        <a:pt x="9" y="0"/>
                      </a:lnTo>
                      <a:lnTo>
                        <a:pt x="12" y="0"/>
                      </a:lnTo>
                      <a:lnTo>
                        <a:pt x="15" y="0"/>
                      </a:lnTo>
                      <a:lnTo>
                        <a:pt x="19" y="0"/>
                      </a:lnTo>
                      <a:close/>
                    </a:path>
                  </a:pathLst>
                </a:custGeom>
                <a:solidFill>
                  <a:srgbClr val="1C1C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26" name="Google Shape;426;p15"/>
                <p:cNvSpPr/>
                <p:nvPr/>
              </p:nvSpPr>
              <p:spPr>
                <a:xfrm>
                  <a:off x="5205" y="1628"/>
                  <a:ext cx="33" cy="17"/>
                </a:xfrm>
                <a:custGeom>
                  <a:avLst/>
                  <a:gdLst/>
                  <a:ahLst/>
                  <a:cxnLst/>
                  <a:rect l="l" t="t" r="r" b="b"/>
                  <a:pathLst>
                    <a:path w="33" h="17" extrusionOk="0">
                      <a:moveTo>
                        <a:pt x="17" y="0"/>
                      </a:moveTo>
                      <a:lnTo>
                        <a:pt x="20" y="0"/>
                      </a:lnTo>
                      <a:lnTo>
                        <a:pt x="24" y="1"/>
                      </a:lnTo>
                      <a:lnTo>
                        <a:pt x="26" y="2"/>
                      </a:lnTo>
                      <a:lnTo>
                        <a:pt x="28" y="4"/>
                      </a:lnTo>
                      <a:lnTo>
                        <a:pt x="30" y="5"/>
                      </a:lnTo>
                      <a:lnTo>
                        <a:pt x="32" y="7"/>
                      </a:lnTo>
                      <a:lnTo>
                        <a:pt x="32" y="9"/>
                      </a:lnTo>
                      <a:lnTo>
                        <a:pt x="33" y="11"/>
                      </a:lnTo>
                      <a:lnTo>
                        <a:pt x="32" y="12"/>
                      </a:lnTo>
                      <a:lnTo>
                        <a:pt x="31" y="14"/>
                      </a:lnTo>
                      <a:lnTo>
                        <a:pt x="29" y="15"/>
                      </a:lnTo>
                      <a:lnTo>
                        <a:pt x="27" y="16"/>
                      </a:lnTo>
                      <a:lnTo>
                        <a:pt x="24" y="17"/>
                      </a:lnTo>
                      <a:lnTo>
                        <a:pt x="21" y="17"/>
                      </a:lnTo>
                      <a:lnTo>
                        <a:pt x="18" y="17"/>
                      </a:lnTo>
                      <a:lnTo>
                        <a:pt x="15" y="17"/>
                      </a:lnTo>
                      <a:lnTo>
                        <a:pt x="11" y="17"/>
                      </a:lnTo>
                      <a:lnTo>
                        <a:pt x="8" y="16"/>
                      </a:lnTo>
                      <a:lnTo>
                        <a:pt x="5" y="14"/>
                      </a:lnTo>
                      <a:lnTo>
                        <a:pt x="3" y="13"/>
                      </a:lnTo>
                      <a:lnTo>
                        <a:pt x="1" y="12"/>
                      </a:lnTo>
                      <a:lnTo>
                        <a:pt x="0" y="10"/>
                      </a:lnTo>
                      <a:lnTo>
                        <a:pt x="0" y="8"/>
                      </a:lnTo>
                      <a:lnTo>
                        <a:pt x="0" y="7"/>
                      </a:lnTo>
                      <a:lnTo>
                        <a:pt x="0" y="5"/>
                      </a:lnTo>
                      <a:lnTo>
                        <a:pt x="1" y="3"/>
                      </a:lnTo>
                      <a:lnTo>
                        <a:pt x="3" y="2"/>
                      </a:lnTo>
                      <a:lnTo>
                        <a:pt x="5" y="1"/>
                      </a:lnTo>
                      <a:lnTo>
                        <a:pt x="8" y="0"/>
                      </a:lnTo>
                      <a:lnTo>
                        <a:pt x="11" y="0"/>
                      </a:lnTo>
                      <a:lnTo>
                        <a:pt x="14" y="0"/>
                      </a:lnTo>
                      <a:lnTo>
                        <a:pt x="17" y="0"/>
                      </a:lnTo>
                      <a:close/>
                    </a:path>
                  </a:pathLst>
                </a:custGeom>
                <a:solidFill>
                  <a:srgbClr val="0000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27" name="Google Shape;427;p15"/>
                <p:cNvSpPr/>
                <p:nvPr/>
              </p:nvSpPr>
              <p:spPr>
                <a:xfrm>
                  <a:off x="5205" y="1629"/>
                  <a:ext cx="30" cy="15"/>
                </a:xfrm>
                <a:custGeom>
                  <a:avLst/>
                  <a:gdLst/>
                  <a:ahLst/>
                  <a:cxnLst/>
                  <a:rect l="l" t="t" r="r" b="b"/>
                  <a:pathLst>
                    <a:path w="30" h="15" extrusionOk="0">
                      <a:moveTo>
                        <a:pt x="16" y="0"/>
                      </a:moveTo>
                      <a:lnTo>
                        <a:pt x="19" y="0"/>
                      </a:lnTo>
                      <a:lnTo>
                        <a:pt x="22" y="1"/>
                      </a:lnTo>
                      <a:lnTo>
                        <a:pt x="24" y="2"/>
                      </a:lnTo>
                      <a:lnTo>
                        <a:pt x="26" y="3"/>
                      </a:lnTo>
                      <a:lnTo>
                        <a:pt x="28" y="5"/>
                      </a:lnTo>
                      <a:lnTo>
                        <a:pt x="29" y="6"/>
                      </a:lnTo>
                      <a:lnTo>
                        <a:pt x="30" y="8"/>
                      </a:lnTo>
                      <a:lnTo>
                        <a:pt x="30" y="9"/>
                      </a:lnTo>
                      <a:lnTo>
                        <a:pt x="29" y="11"/>
                      </a:lnTo>
                      <a:lnTo>
                        <a:pt x="28" y="12"/>
                      </a:lnTo>
                      <a:lnTo>
                        <a:pt x="26" y="13"/>
                      </a:lnTo>
                      <a:lnTo>
                        <a:pt x="25" y="14"/>
                      </a:lnTo>
                      <a:lnTo>
                        <a:pt x="22" y="15"/>
                      </a:lnTo>
                      <a:lnTo>
                        <a:pt x="20" y="15"/>
                      </a:lnTo>
                      <a:lnTo>
                        <a:pt x="17" y="15"/>
                      </a:lnTo>
                      <a:lnTo>
                        <a:pt x="14" y="15"/>
                      </a:lnTo>
                      <a:lnTo>
                        <a:pt x="11" y="15"/>
                      </a:lnTo>
                      <a:lnTo>
                        <a:pt x="8" y="14"/>
                      </a:lnTo>
                      <a:lnTo>
                        <a:pt x="5" y="13"/>
                      </a:lnTo>
                      <a:lnTo>
                        <a:pt x="4" y="12"/>
                      </a:lnTo>
                      <a:lnTo>
                        <a:pt x="2" y="10"/>
                      </a:lnTo>
                      <a:lnTo>
                        <a:pt x="1" y="9"/>
                      </a:lnTo>
                      <a:lnTo>
                        <a:pt x="0" y="7"/>
                      </a:lnTo>
                      <a:lnTo>
                        <a:pt x="0" y="6"/>
                      </a:lnTo>
                      <a:lnTo>
                        <a:pt x="0" y="4"/>
                      </a:lnTo>
                      <a:lnTo>
                        <a:pt x="2" y="3"/>
                      </a:lnTo>
                      <a:lnTo>
                        <a:pt x="3" y="2"/>
                      </a:lnTo>
                      <a:lnTo>
                        <a:pt x="5" y="1"/>
                      </a:lnTo>
                      <a:lnTo>
                        <a:pt x="8" y="0"/>
                      </a:lnTo>
                      <a:lnTo>
                        <a:pt x="10" y="0"/>
                      </a:lnTo>
                      <a:lnTo>
                        <a:pt x="13" y="0"/>
                      </a:lnTo>
                      <a:lnTo>
                        <a:pt x="16" y="0"/>
                      </a:ln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28" name="Google Shape;428;p15"/>
                <p:cNvSpPr/>
                <p:nvPr/>
              </p:nvSpPr>
              <p:spPr>
                <a:xfrm>
                  <a:off x="5206" y="1630"/>
                  <a:ext cx="26" cy="13"/>
                </a:xfrm>
                <a:custGeom>
                  <a:avLst/>
                  <a:gdLst/>
                  <a:ahLst/>
                  <a:cxnLst/>
                  <a:rect l="l" t="t" r="r" b="b"/>
                  <a:pathLst>
                    <a:path w="26" h="13" extrusionOk="0">
                      <a:moveTo>
                        <a:pt x="14" y="0"/>
                      </a:moveTo>
                      <a:lnTo>
                        <a:pt x="16" y="0"/>
                      </a:lnTo>
                      <a:lnTo>
                        <a:pt x="19" y="1"/>
                      </a:lnTo>
                      <a:lnTo>
                        <a:pt x="21" y="2"/>
                      </a:lnTo>
                      <a:lnTo>
                        <a:pt x="23" y="3"/>
                      </a:lnTo>
                      <a:lnTo>
                        <a:pt x="24" y="4"/>
                      </a:lnTo>
                      <a:lnTo>
                        <a:pt x="25" y="5"/>
                      </a:lnTo>
                      <a:lnTo>
                        <a:pt x="26" y="7"/>
                      </a:lnTo>
                      <a:lnTo>
                        <a:pt x="26" y="8"/>
                      </a:lnTo>
                      <a:lnTo>
                        <a:pt x="26" y="9"/>
                      </a:lnTo>
                      <a:lnTo>
                        <a:pt x="25" y="11"/>
                      </a:lnTo>
                      <a:lnTo>
                        <a:pt x="23" y="12"/>
                      </a:lnTo>
                      <a:lnTo>
                        <a:pt x="21" y="12"/>
                      </a:lnTo>
                      <a:lnTo>
                        <a:pt x="19" y="13"/>
                      </a:lnTo>
                      <a:lnTo>
                        <a:pt x="17" y="13"/>
                      </a:lnTo>
                      <a:lnTo>
                        <a:pt x="14" y="13"/>
                      </a:lnTo>
                      <a:lnTo>
                        <a:pt x="12" y="13"/>
                      </a:lnTo>
                      <a:lnTo>
                        <a:pt x="9" y="13"/>
                      </a:lnTo>
                      <a:lnTo>
                        <a:pt x="7" y="12"/>
                      </a:lnTo>
                      <a:lnTo>
                        <a:pt x="5" y="11"/>
                      </a:lnTo>
                      <a:lnTo>
                        <a:pt x="3" y="10"/>
                      </a:lnTo>
                      <a:lnTo>
                        <a:pt x="1" y="9"/>
                      </a:lnTo>
                      <a:lnTo>
                        <a:pt x="0" y="8"/>
                      </a:lnTo>
                      <a:lnTo>
                        <a:pt x="0" y="6"/>
                      </a:lnTo>
                      <a:lnTo>
                        <a:pt x="0" y="5"/>
                      </a:lnTo>
                      <a:lnTo>
                        <a:pt x="0" y="3"/>
                      </a:lnTo>
                      <a:lnTo>
                        <a:pt x="1" y="2"/>
                      </a:lnTo>
                      <a:lnTo>
                        <a:pt x="3" y="1"/>
                      </a:lnTo>
                      <a:lnTo>
                        <a:pt x="4" y="1"/>
                      </a:lnTo>
                      <a:lnTo>
                        <a:pt x="6" y="0"/>
                      </a:lnTo>
                      <a:lnTo>
                        <a:pt x="9" y="0"/>
                      </a:lnTo>
                      <a:lnTo>
                        <a:pt x="11" y="0"/>
                      </a:lnTo>
                      <a:lnTo>
                        <a:pt x="14" y="0"/>
                      </a:lnTo>
                      <a:close/>
                    </a:path>
                  </a:pathLst>
                </a:custGeom>
                <a:solidFill>
                  <a:srgbClr val="75757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29" name="Google Shape;429;p15"/>
                <p:cNvSpPr/>
                <p:nvPr/>
              </p:nvSpPr>
              <p:spPr>
                <a:xfrm>
                  <a:off x="5206" y="1631"/>
                  <a:ext cx="24" cy="11"/>
                </a:xfrm>
                <a:custGeom>
                  <a:avLst/>
                  <a:gdLst/>
                  <a:ahLst/>
                  <a:cxnLst/>
                  <a:rect l="l" t="t" r="r" b="b"/>
                  <a:pathLst>
                    <a:path w="24" h="11" extrusionOk="0">
                      <a:moveTo>
                        <a:pt x="13" y="0"/>
                      </a:moveTo>
                      <a:lnTo>
                        <a:pt x="15" y="0"/>
                      </a:lnTo>
                      <a:lnTo>
                        <a:pt x="17" y="1"/>
                      </a:lnTo>
                      <a:lnTo>
                        <a:pt x="19" y="1"/>
                      </a:lnTo>
                      <a:lnTo>
                        <a:pt x="21" y="2"/>
                      </a:lnTo>
                      <a:lnTo>
                        <a:pt x="22" y="3"/>
                      </a:lnTo>
                      <a:lnTo>
                        <a:pt x="23" y="4"/>
                      </a:lnTo>
                      <a:lnTo>
                        <a:pt x="23" y="6"/>
                      </a:lnTo>
                      <a:lnTo>
                        <a:pt x="24" y="7"/>
                      </a:lnTo>
                      <a:lnTo>
                        <a:pt x="23" y="8"/>
                      </a:lnTo>
                      <a:lnTo>
                        <a:pt x="22" y="9"/>
                      </a:lnTo>
                      <a:lnTo>
                        <a:pt x="21" y="10"/>
                      </a:lnTo>
                      <a:lnTo>
                        <a:pt x="19" y="11"/>
                      </a:lnTo>
                      <a:lnTo>
                        <a:pt x="17" y="11"/>
                      </a:lnTo>
                      <a:lnTo>
                        <a:pt x="15" y="11"/>
                      </a:lnTo>
                      <a:lnTo>
                        <a:pt x="13" y="11"/>
                      </a:lnTo>
                      <a:lnTo>
                        <a:pt x="11" y="11"/>
                      </a:lnTo>
                      <a:lnTo>
                        <a:pt x="8" y="11"/>
                      </a:lnTo>
                      <a:lnTo>
                        <a:pt x="7" y="10"/>
                      </a:lnTo>
                      <a:lnTo>
                        <a:pt x="5" y="9"/>
                      </a:lnTo>
                      <a:lnTo>
                        <a:pt x="3" y="9"/>
                      </a:lnTo>
                      <a:lnTo>
                        <a:pt x="2" y="8"/>
                      </a:lnTo>
                      <a:lnTo>
                        <a:pt x="1" y="6"/>
                      </a:lnTo>
                      <a:lnTo>
                        <a:pt x="0" y="5"/>
                      </a:lnTo>
                      <a:lnTo>
                        <a:pt x="1" y="4"/>
                      </a:lnTo>
                      <a:lnTo>
                        <a:pt x="1" y="3"/>
                      </a:lnTo>
                      <a:lnTo>
                        <a:pt x="2" y="2"/>
                      </a:lnTo>
                      <a:lnTo>
                        <a:pt x="3" y="1"/>
                      </a:lnTo>
                      <a:lnTo>
                        <a:pt x="5" y="0"/>
                      </a:lnTo>
                      <a:lnTo>
                        <a:pt x="6" y="0"/>
                      </a:lnTo>
                      <a:lnTo>
                        <a:pt x="8" y="0"/>
                      </a:lnTo>
                      <a:lnTo>
                        <a:pt x="10" y="0"/>
                      </a:lnTo>
                      <a:lnTo>
                        <a:pt x="13" y="0"/>
                      </a:lnTo>
                      <a:close/>
                    </a:path>
                  </a:pathLst>
                </a:custGeom>
                <a:solidFill>
                  <a:srgbClr val="9191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30" name="Google Shape;430;p15"/>
                <p:cNvSpPr/>
                <p:nvPr/>
              </p:nvSpPr>
              <p:spPr>
                <a:xfrm>
                  <a:off x="5207" y="1631"/>
                  <a:ext cx="20" cy="11"/>
                </a:xfrm>
                <a:custGeom>
                  <a:avLst/>
                  <a:gdLst/>
                  <a:ahLst/>
                  <a:cxnLst/>
                  <a:rect l="l" t="t" r="r" b="b"/>
                  <a:pathLst>
                    <a:path w="20" h="11" extrusionOk="0">
                      <a:moveTo>
                        <a:pt x="11" y="1"/>
                      </a:moveTo>
                      <a:lnTo>
                        <a:pt x="12" y="1"/>
                      </a:lnTo>
                      <a:lnTo>
                        <a:pt x="14" y="1"/>
                      </a:lnTo>
                      <a:lnTo>
                        <a:pt x="16" y="2"/>
                      </a:lnTo>
                      <a:lnTo>
                        <a:pt x="17" y="3"/>
                      </a:lnTo>
                      <a:lnTo>
                        <a:pt x="18" y="4"/>
                      </a:lnTo>
                      <a:lnTo>
                        <a:pt x="19" y="5"/>
                      </a:lnTo>
                      <a:lnTo>
                        <a:pt x="20" y="6"/>
                      </a:lnTo>
                      <a:lnTo>
                        <a:pt x="20" y="7"/>
                      </a:lnTo>
                      <a:lnTo>
                        <a:pt x="19" y="8"/>
                      </a:lnTo>
                      <a:lnTo>
                        <a:pt x="19" y="9"/>
                      </a:lnTo>
                      <a:lnTo>
                        <a:pt x="17" y="9"/>
                      </a:lnTo>
                      <a:lnTo>
                        <a:pt x="16" y="10"/>
                      </a:lnTo>
                      <a:lnTo>
                        <a:pt x="14" y="10"/>
                      </a:lnTo>
                      <a:lnTo>
                        <a:pt x="13" y="11"/>
                      </a:lnTo>
                      <a:lnTo>
                        <a:pt x="11" y="11"/>
                      </a:lnTo>
                      <a:lnTo>
                        <a:pt x="9" y="11"/>
                      </a:lnTo>
                      <a:lnTo>
                        <a:pt x="7" y="10"/>
                      </a:lnTo>
                      <a:lnTo>
                        <a:pt x="5" y="10"/>
                      </a:lnTo>
                      <a:lnTo>
                        <a:pt x="4" y="9"/>
                      </a:lnTo>
                      <a:lnTo>
                        <a:pt x="3" y="8"/>
                      </a:lnTo>
                      <a:lnTo>
                        <a:pt x="1" y="7"/>
                      </a:lnTo>
                      <a:lnTo>
                        <a:pt x="1" y="6"/>
                      </a:lnTo>
                      <a:lnTo>
                        <a:pt x="0" y="5"/>
                      </a:lnTo>
                      <a:lnTo>
                        <a:pt x="0" y="4"/>
                      </a:lnTo>
                      <a:lnTo>
                        <a:pt x="0" y="3"/>
                      </a:lnTo>
                      <a:lnTo>
                        <a:pt x="1" y="2"/>
                      </a:lnTo>
                      <a:lnTo>
                        <a:pt x="2" y="2"/>
                      </a:lnTo>
                      <a:lnTo>
                        <a:pt x="4" y="1"/>
                      </a:lnTo>
                      <a:lnTo>
                        <a:pt x="5" y="1"/>
                      </a:lnTo>
                      <a:lnTo>
                        <a:pt x="7" y="0"/>
                      </a:lnTo>
                      <a:lnTo>
                        <a:pt x="9" y="0"/>
                      </a:lnTo>
                      <a:lnTo>
                        <a:pt x="11" y="1"/>
                      </a:lnTo>
                      <a:close/>
                    </a:path>
                  </a:pathLst>
                </a:custGeom>
                <a:solidFill>
                  <a:srgbClr val="B0B0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31" name="Google Shape;431;p15"/>
                <p:cNvSpPr/>
                <p:nvPr/>
              </p:nvSpPr>
              <p:spPr>
                <a:xfrm>
                  <a:off x="5208" y="1632"/>
                  <a:ext cx="16" cy="9"/>
                </a:xfrm>
                <a:custGeom>
                  <a:avLst/>
                  <a:gdLst/>
                  <a:ahLst/>
                  <a:cxnLst/>
                  <a:rect l="l" t="t" r="r" b="b"/>
                  <a:pathLst>
                    <a:path w="16" h="9" extrusionOk="0">
                      <a:moveTo>
                        <a:pt x="9" y="1"/>
                      </a:moveTo>
                      <a:lnTo>
                        <a:pt x="10" y="1"/>
                      </a:lnTo>
                      <a:lnTo>
                        <a:pt x="12" y="1"/>
                      </a:lnTo>
                      <a:lnTo>
                        <a:pt x="13" y="2"/>
                      </a:lnTo>
                      <a:lnTo>
                        <a:pt x="14" y="2"/>
                      </a:lnTo>
                      <a:lnTo>
                        <a:pt x="16" y="4"/>
                      </a:lnTo>
                      <a:lnTo>
                        <a:pt x="16" y="6"/>
                      </a:lnTo>
                      <a:lnTo>
                        <a:pt x="15" y="7"/>
                      </a:lnTo>
                      <a:lnTo>
                        <a:pt x="14" y="8"/>
                      </a:lnTo>
                      <a:lnTo>
                        <a:pt x="13" y="8"/>
                      </a:lnTo>
                      <a:lnTo>
                        <a:pt x="12" y="8"/>
                      </a:lnTo>
                      <a:lnTo>
                        <a:pt x="10" y="9"/>
                      </a:lnTo>
                      <a:lnTo>
                        <a:pt x="9" y="9"/>
                      </a:lnTo>
                      <a:lnTo>
                        <a:pt x="8" y="9"/>
                      </a:lnTo>
                      <a:lnTo>
                        <a:pt x="6" y="8"/>
                      </a:lnTo>
                      <a:lnTo>
                        <a:pt x="4" y="8"/>
                      </a:lnTo>
                      <a:lnTo>
                        <a:pt x="3" y="7"/>
                      </a:lnTo>
                      <a:lnTo>
                        <a:pt x="2" y="7"/>
                      </a:lnTo>
                      <a:lnTo>
                        <a:pt x="0" y="5"/>
                      </a:lnTo>
                      <a:lnTo>
                        <a:pt x="0" y="4"/>
                      </a:lnTo>
                      <a:lnTo>
                        <a:pt x="0" y="3"/>
                      </a:lnTo>
                      <a:lnTo>
                        <a:pt x="1" y="2"/>
                      </a:lnTo>
                      <a:lnTo>
                        <a:pt x="2" y="1"/>
                      </a:lnTo>
                      <a:lnTo>
                        <a:pt x="3" y="1"/>
                      </a:lnTo>
                      <a:lnTo>
                        <a:pt x="4" y="0"/>
                      </a:lnTo>
                      <a:lnTo>
                        <a:pt x="5" y="0"/>
                      </a:lnTo>
                      <a:lnTo>
                        <a:pt x="7" y="0"/>
                      </a:lnTo>
                      <a:lnTo>
                        <a:pt x="9" y="1"/>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32" name="Google Shape;432;p15"/>
                <p:cNvSpPr/>
                <p:nvPr/>
              </p:nvSpPr>
              <p:spPr>
                <a:xfrm>
                  <a:off x="5256" y="1661"/>
                  <a:ext cx="8" cy="10"/>
                </a:xfrm>
                <a:custGeom>
                  <a:avLst/>
                  <a:gdLst/>
                  <a:ahLst/>
                  <a:cxnLst/>
                  <a:rect l="l" t="t" r="r" b="b"/>
                  <a:pathLst>
                    <a:path w="8" h="10" extrusionOk="0">
                      <a:moveTo>
                        <a:pt x="4" y="0"/>
                      </a:moveTo>
                      <a:lnTo>
                        <a:pt x="5" y="0"/>
                      </a:lnTo>
                      <a:lnTo>
                        <a:pt x="6" y="1"/>
                      </a:lnTo>
                      <a:lnTo>
                        <a:pt x="7" y="2"/>
                      </a:lnTo>
                      <a:lnTo>
                        <a:pt x="7" y="3"/>
                      </a:lnTo>
                      <a:lnTo>
                        <a:pt x="8" y="4"/>
                      </a:lnTo>
                      <a:lnTo>
                        <a:pt x="8" y="5"/>
                      </a:lnTo>
                      <a:lnTo>
                        <a:pt x="7" y="6"/>
                      </a:lnTo>
                      <a:lnTo>
                        <a:pt x="6" y="8"/>
                      </a:lnTo>
                      <a:lnTo>
                        <a:pt x="5" y="9"/>
                      </a:lnTo>
                      <a:lnTo>
                        <a:pt x="4" y="10"/>
                      </a:lnTo>
                      <a:lnTo>
                        <a:pt x="2" y="9"/>
                      </a:lnTo>
                      <a:lnTo>
                        <a:pt x="1" y="8"/>
                      </a:lnTo>
                      <a:lnTo>
                        <a:pt x="0" y="7"/>
                      </a:lnTo>
                      <a:lnTo>
                        <a:pt x="0" y="5"/>
                      </a:lnTo>
                      <a:lnTo>
                        <a:pt x="0" y="4"/>
                      </a:lnTo>
                      <a:lnTo>
                        <a:pt x="0" y="3"/>
                      </a:lnTo>
                      <a:lnTo>
                        <a:pt x="0" y="2"/>
                      </a:lnTo>
                      <a:lnTo>
                        <a:pt x="1" y="1"/>
                      </a:lnTo>
                      <a:lnTo>
                        <a:pt x="2" y="0"/>
                      </a:lnTo>
                      <a:lnTo>
                        <a:pt x="4"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33" name="Google Shape;433;p15"/>
                <p:cNvSpPr/>
                <p:nvPr/>
              </p:nvSpPr>
              <p:spPr>
                <a:xfrm>
                  <a:off x="5269" y="1681"/>
                  <a:ext cx="8" cy="9"/>
                </a:xfrm>
                <a:custGeom>
                  <a:avLst/>
                  <a:gdLst/>
                  <a:ahLst/>
                  <a:cxnLst/>
                  <a:rect l="l" t="t" r="r" b="b"/>
                  <a:pathLst>
                    <a:path w="8" h="9" extrusionOk="0">
                      <a:moveTo>
                        <a:pt x="4" y="0"/>
                      </a:moveTo>
                      <a:lnTo>
                        <a:pt x="5" y="0"/>
                      </a:lnTo>
                      <a:lnTo>
                        <a:pt x="7" y="1"/>
                      </a:lnTo>
                      <a:lnTo>
                        <a:pt x="8" y="2"/>
                      </a:lnTo>
                      <a:lnTo>
                        <a:pt x="8" y="3"/>
                      </a:lnTo>
                      <a:lnTo>
                        <a:pt x="8" y="4"/>
                      </a:lnTo>
                      <a:lnTo>
                        <a:pt x="8" y="6"/>
                      </a:lnTo>
                      <a:lnTo>
                        <a:pt x="7" y="8"/>
                      </a:lnTo>
                      <a:lnTo>
                        <a:pt x="5" y="9"/>
                      </a:lnTo>
                      <a:lnTo>
                        <a:pt x="4" y="9"/>
                      </a:lnTo>
                      <a:lnTo>
                        <a:pt x="2" y="9"/>
                      </a:lnTo>
                      <a:lnTo>
                        <a:pt x="1" y="8"/>
                      </a:lnTo>
                      <a:lnTo>
                        <a:pt x="0" y="6"/>
                      </a:lnTo>
                      <a:lnTo>
                        <a:pt x="0" y="4"/>
                      </a:lnTo>
                      <a:lnTo>
                        <a:pt x="0" y="3"/>
                      </a:lnTo>
                      <a:lnTo>
                        <a:pt x="0" y="2"/>
                      </a:lnTo>
                      <a:lnTo>
                        <a:pt x="1" y="1"/>
                      </a:lnTo>
                      <a:lnTo>
                        <a:pt x="2" y="0"/>
                      </a:lnTo>
                      <a:lnTo>
                        <a:pt x="4"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34" name="Google Shape;434;p15"/>
                <p:cNvSpPr/>
                <p:nvPr/>
              </p:nvSpPr>
              <p:spPr>
                <a:xfrm>
                  <a:off x="5284" y="1664"/>
                  <a:ext cx="7" cy="10"/>
                </a:xfrm>
                <a:custGeom>
                  <a:avLst/>
                  <a:gdLst/>
                  <a:ahLst/>
                  <a:cxnLst/>
                  <a:rect l="l" t="t" r="r" b="b"/>
                  <a:pathLst>
                    <a:path w="7" h="10" extrusionOk="0">
                      <a:moveTo>
                        <a:pt x="3" y="0"/>
                      </a:moveTo>
                      <a:lnTo>
                        <a:pt x="5" y="1"/>
                      </a:lnTo>
                      <a:lnTo>
                        <a:pt x="6" y="2"/>
                      </a:lnTo>
                      <a:lnTo>
                        <a:pt x="7" y="2"/>
                      </a:lnTo>
                      <a:lnTo>
                        <a:pt x="7" y="3"/>
                      </a:lnTo>
                      <a:lnTo>
                        <a:pt x="7" y="4"/>
                      </a:lnTo>
                      <a:lnTo>
                        <a:pt x="7" y="5"/>
                      </a:lnTo>
                      <a:lnTo>
                        <a:pt x="7" y="7"/>
                      </a:lnTo>
                      <a:lnTo>
                        <a:pt x="6" y="9"/>
                      </a:lnTo>
                      <a:lnTo>
                        <a:pt x="5" y="10"/>
                      </a:lnTo>
                      <a:lnTo>
                        <a:pt x="3" y="10"/>
                      </a:lnTo>
                      <a:lnTo>
                        <a:pt x="2" y="10"/>
                      </a:lnTo>
                      <a:lnTo>
                        <a:pt x="1" y="9"/>
                      </a:lnTo>
                      <a:lnTo>
                        <a:pt x="0" y="7"/>
                      </a:lnTo>
                      <a:lnTo>
                        <a:pt x="0" y="5"/>
                      </a:lnTo>
                      <a:lnTo>
                        <a:pt x="0" y="3"/>
                      </a:lnTo>
                      <a:lnTo>
                        <a:pt x="1" y="2"/>
                      </a:lnTo>
                      <a:lnTo>
                        <a:pt x="2" y="1"/>
                      </a:lnTo>
                      <a:lnTo>
                        <a:pt x="3"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sp>
              <p:nvSpPr>
                <p:cNvPr id="435" name="Google Shape;435;p15"/>
                <p:cNvSpPr/>
                <p:nvPr/>
              </p:nvSpPr>
              <p:spPr>
                <a:xfrm>
                  <a:off x="5216" y="1658"/>
                  <a:ext cx="8" cy="10"/>
                </a:xfrm>
                <a:custGeom>
                  <a:avLst/>
                  <a:gdLst/>
                  <a:ahLst/>
                  <a:cxnLst/>
                  <a:rect l="l" t="t" r="r" b="b"/>
                  <a:pathLst>
                    <a:path w="8" h="10" extrusionOk="0">
                      <a:moveTo>
                        <a:pt x="4" y="0"/>
                      </a:moveTo>
                      <a:lnTo>
                        <a:pt x="5" y="0"/>
                      </a:lnTo>
                      <a:lnTo>
                        <a:pt x="7" y="1"/>
                      </a:lnTo>
                      <a:lnTo>
                        <a:pt x="8" y="3"/>
                      </a:lnTo>
                      <a:lnTo>
                        <a:pt x="8" y="5"/>
                      </a:lnTo>
                      <a:lnTo>
                        <a:pt x="8" y="6"/>
                      </a:lnTo>
                      <a:lnTo>
                        <a:pt x="8" y="7"/>
                      </a:lnTo>
                      <a:lnTo>
                        <a:pt x="7" y="7"/>
                      </a:lnTo>
                      <a:lnTo>
                        <a:pt x="7" y="8"/>
                      </a:lnTo>
                      <a:lnTo>
                        <a:pt x="5" y="9"/>
                      </a:lnTo>
                      <a:lnTo>
                        <a:pt x="4" y="10"/>
                      </a:lnTo>
                      <a:lnTo>
                        <a:pt x="2" y="9"/>
                      </a:lnTo>
                      <a:lnTo>
                        <a:pt x="1" y="8"/>
                      </a:lnTo>
                      <a:lnTo>
                        <a:pt x="0" y="7"/>
                      </a:lnTo>
                      <a:lnTo>
                        <a:pt x="0" y="5"/>
                      </a:lnTo>
                      <a:lnTo>
                        <a:pt x="0" y="4"/>
                      </a:lnTo>
                      <a:lnTo>
                        <a:pt x="0" y="3"/>
                      </a:lnTo>
                      <a:lnTo>
                        <a:pt x="1" y="2"/>
                      </a:lnTo>
                      <a:lnTo>
                        <a:pt x="1" y="1"/>
                      </a:lnTo>
                      <a:lnTo>
                        <a:pt x="2" y="0"/>
                      </a:lnTo>
                      <a:lnTo>
                        <a:pt x="4"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000000"/>
                    </a:solidFill>
                    <a:latin typeface="Arimo"/>
                    <a:ea typeface="Arimo"/>
                    <a:cs typeface="Arimo"/>
                    <a:sym typeface="Arimo"/>
                  </a:endParaRPr>
                </a:p>
              </p:txBody>
            </p:sp>
          </p:grpSp>
        </p:grpSp>
      </p:grpSp>
      <p:grpSp>
        <p:nvGrpSpPr>
          <p:cNvPr id="436" name="Google Shape;436;p15"/>
          <p:cNvGrpSpPr/>
          <p:nvPr/>
        </p:nvGrpSpPr>
        <p:grpSpPr>
          <a:xfrm>
            <a:off x="6821356" y="3618544"/>
            <a:ext cx="1965493" cy="1250956"/>
            <a:chOff x="2868" y="804"/>
            <a:chExt cx="2155" cy="1594"/>
          </a:xfrm>
        </p:grpSpPr>
        <p:sp>
          <p:nvSpPr>
            <p:cNvPr id="437" name="Google Shape;437;p15"/>
            <p:cNvSpPr txBox="1"/>
            <p:nvPr/>
          </p:nvSpPr>
          <p:spPr>
            <a:xfrm>
              <a:off x="4321" y="2016"/>
              <a:ext cx="702" cy="3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FFFFFF"/>
                </a:solidFill>
                <a:latin typeface="Arial"/>
                <a:ea typeface="Arial"/>
                <a:cs typeface="Arial"/>
                <a:sym typeface="Arial"/>
              </a:endParaRPr>
            </a:p>
          </p:txBody>
        </p:sp>
        <p:pic>
          <p:nvPicPr>
            <p:cNvPr id="438" name="Google Shape;438;p15" descr="j0084412"/>
            <p:cNvPicPr preferRelativeResize="0"/>
            <p:nvPr/>
          </p:nvPicPr>
          <p:blipFill rotWithShape="1">
            <a:blip r:embed="rId5">
              <a:alphaModFix/>
            </a:blip>
            <a:srcRect/>
            <a:stretch/>
          </p:blipFill>
          <p:spPr>
            <a:xfrm rot="-126668">
              <a:off x="3263" y="1425"/>
              <a:ext cx="1007" cy="875"/>
            </a:xfrm>
            <a:prstGeom prst="rect">
              <a:avLst/>
            </a:prstGeom>
            <a:noFill/>
            <a:ln>
              <a:noFill/>
            </a:ln>
          </p:spPr>
        </p:pic>
        <p:pic>
          <p:nvPicPr>
            <p:cNvPr id="439" name="Google Shape;439;p15" descr="j0084412"/>
            <p:cNvPicPr preferRelativeResize="0"/>
            <p:nvPr/>
          </p:nvPicPr>
          <p:blipFill rotWithShape="1">
            <a:blip r:embed="rId6">
              <a:alphaModFix/>
            </a:blip>
            <a:srcRect/>
            <a:stretch/>
          </p:blipFill>
          <p:spPr>
            <a:xfrm rot="-126668">
              <a:off x="2882" y="821"/>
              <a:ext cx="916" cy="795"/>
            </a:xfrm>
            <a:prstGeom prst="rect">
              <a:avLst/>
            </a:prstGeom>
            <a:noFill/>
            <a:ln>
              <a:noFill/>
            </a:ln>
          </p:spPr>
        </p:pic>
        <p:pic>
          <p:nvPicPr>
            <p:cNvPr id="440" name="Google Shape;440;p15" descr="j0084412"/>
            <p:cNvPicPr preferRelativeResize="0"/>
            <p:nvPr/>
          </p:nvPicPr>
          <p:blipFill rotWithShape="1">
            <a:blip r:embed="rId3">
              <a:alphaModFix/>
            </a:blip>
            <a:srcRect/>
            <a:stretch/>
          </p:blipFill>
          <p:spPr>
            <a:xfrm>
              <a:off x="3817" y="877"/>
              <a:ext cx="943" cy="819"/>
            </a:xfrm>
            <a:prstGeom prst="rect">
              <a:avLst/>
            </a:prstGeom>
            <a:noFill/>
            <a:ln>
              <a:noFill/>
            </a:ln>
          </p:spPr>
        </p:pic>
      </p:grpSp>
      <p:sp>
        <p:nvSpPr>
          <p:cNvPr id="441" name="Google Shape;441;p15"/>
          <p:cNvSpPr txBox="1"/>
          <p:nvPr/>
        </p:nvSpPr>
        <p:spPr>
          <a:xfrm>
            <a:off x="8389698" y="5263891"/>
            <a:ext cx="1810262" cy="1323439"/>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2000"/>
              <a:buFont typeface="Arial"/>
              <a:buNone/>
            </a:pPr>
            <a:r>
              <a:rPr lang="en-US" sz="2000" b="0" i="1" u="none" strike="noStrike" cap="none">
                <a:solidFill>
                  <a:srgbClr val="FFC000"/>
                </a:solidFill>
                <a:latin typeface="Arial"/>
                <a:ea typeface="Arial"/>
                <a:cs typeface="Arial"/>
                <a:sym typeface="Arial"/>
              </a:rPr>
              <a:t>Conduct Screening</a:t>
            </a:r>
            <a:endParaRPr/>
          </a:p>
          <a:p>
            <a:pPr marL="0" marR="0" lvl="0" indent="0" algn="l" rtl="0">
              <a:lnSpc>
                <a:spcPct val="100000"/>
              </a:lnSpc>
              <a:spcBef>
                <a:spcPts val="0"/>
              </a:spcBef>
              <a:spcAft>
                <a:spcPts val="0"/>
              </a:spcAft>
              <a:buClr>
                <a:srgbClr val="FFC000"/>
              </a:buClr>
              <a:buSzPts val="2000"/>
              <a:buFont typeface="Arial"/>
              <a:buNone/>
            </a:pPr>
            <a:r>
              <a:rPr lang="en-US" sz="2000" b="0" i="1" u="none" strike="noStrike" cap="none">
                <a:solidFill>
                  <a:srgbClr val="FFC000"/>
                </a:solidFill>
                <a:latin typeface="Arial"/>
                <a:ea typeface="Arial"/>
                <a:cs typeface="Arial"/>
                <a:sym typeface="Arial"/>
              </a:rPr>
              <a:t>Tests on candidates</a:t>
            </a:r>
            <a:endParaRPr/>
          </a:p>
        </p:txBody>
      </p:sp>
      <p:sp>
        <p:nvSpPr>
          <p:cNvPr id="442" name="Google Shape;442;p15"/>
          <p:cNvSpPr txBox="1"/>
          <p:nvPr/>
        </p:nvSpPr>
        <p:spPr>
          <a:xfrm>
            <a:off x="3905759" y="5542375"/>
            <a:ext cx="2017935" cy="707886"/>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2000"/>
              <a:buFont typeface="Arial"/>
              <a:buNone/>
            </a:pPr>
            <a:r>
              <a:rPr lang="en-US" sz="2000" b="0" i="1" u="none" strike="noStrike" cap="none">
                <a:solidFill>
                  <a:srgbClr val="FFC000"/>
                </a:solidFill>
                <a:latin typeface="Arial"/>
                <a:ea typeface="Arial"/>
                <a:cs typeface="Arial"/>
                <a:sym typeface="Arial"/>
              </a:rPr>
              <a:t>Replacement Breeders</a:t>
            </a:r>
            <a:endParaRPr/>
          </a:p>
        </p:txBody>
      </p:sp>
      <p:sp>
        <p:nvSpPr>
          <p:cNvPr id="443" name="Google Shape;443;p15"/>
          <p:cNvSpPr/>
          <p:nvPr/>
        </p:nvSpPr>
        <p:spPr>
          <a:xfrm>
            <a:off x="7336594" y="5516289"/>
            <a:ext cx="840880" cy="371078"/>
          </a:xfrm>
          <a:prstGeom prst="leftArrow">
            <a:avLst>
              <a:gd name="adj1" fmla="val 50000"/>
              <a:gd name="adj2" fmla="val 50245"/>
            </a:avLst>
          </a:prstGeom>
          <a:solidFill>
            <a:srgbClr val="B3C6E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444" name="Google Shape;444;p15"/>
          <p:cNvSpPr/>
          <p:nvPr/>
        </p:nvSpPr>
        <p:spPr>
          <a:xfrm rot="-5400000" flipH="1">
            <a:off x="10354394" y="5170204"/>
            <a:ext cx="857249" cy="809871"/>
          </a:xfrm>
          <a:custGeom>
            <a:avLst/>
            <a:gdLst/>
            <a:ahLst/>
            <a:cxnLst/>
            <a:rect l="l" t="t" r="r" b="b"/>
            <a:pathLst>
              <a:path w="21600" h="21600" extrusionOk="0">
                <a:moveTo>
                  <a:pt x="15429" y="0"/>
                </a:moveTo>
                <a:lnTo>
                  <a:pt x="9257" y="6031"/>
                </a:lnTo>
                <a:lnTo>
                  <a:pt x="13320" y="6031"/>
                </a:lnTo>
                <a:lnTo>
                  <a:pt x="13320" y="16406"/>
                </a:lnTo>
                <a:lnTo>
                  <a:pt x="0" y="16406"/>
                </a:lnTo>
                <a:lnTo>
                  <a:pt x="0" y="21600"/>
                </a:lnTo>
                <a:lnTo>
                  <a:pt x="17537" y="21600"/>
                </a:lnTo>
                <a:lnTo>
                  <a:pt x="17537" y="6031"/>
                </a:lnTo>
                <a:lnTo>
                  <a:pt x="21600" y="6031"/>
                </a:lnTo>
                <a:close/>
              </a:path>
            </a:pathLst>
          </a:custGeom>
          <a:solidFill>
            <a:srgbClr val="B3C6E7"/>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350"/>
              <a:buFont typeface="Calibri"/>
              <a:buNone/>
            </a:pPr>
            <a:endParaRPr sz="1350" b="0" i="0" u="none" strike="noStrike" cap="none">
              <a:solidFill>
                <a:srgbClr val="000000"/>
              </a:solidFill>
              <a:latin typeface="Calibri"/>
              <a:ea typeface="Calibri"/>
              <a:cs typeface="Calibri"/>
              <a:sym typeface="Calibri"/>
            </a:endParaRPr>
          </a:p>
        </p:txBody>
      </p:sp>
      <p:grpSp>
        <p:nvGrpSpPr>
          <p:cNvPr id="445" name="Google Shape;445;p15"/>
          <p:cNvGrpSpPr/>
          <p:nvPr/>
        </p:nvGrpSpPr>
        <p:grpSpPr>
          <a:xfrm>
            <a:off x="6055553" y="5157677"/>
            <a:ext cx="1652427" cy="1327100"/>
            <a:chOff x="3263" y="707"/>
            <a:chExt cx="1760" cy="1691"/>
          </a:xfrm>
        </p:grpSpPr>
        <p:sp>
          <p:nvSpPr>
            <p:cNvPr id="446" name="Google Shape;446;p15"/>
            <p:cNvSpPr txBox="1"/>
            <p:nvPr/>
          </p:nvSpPr>
          <p:spPr>
            <a:xfrm>
              <a:off x="4321" y="2016"/>
              <a:ext cx="702" cy="3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50"/>
                <a:buFont typeface="Arial"/>
                <a:buNone/>
              </a:pPr>
              <a:endParaRPr sz="1350" b="0" i="1" u="none" strike="noStrike" cap="none">
                <a:solidFill>
                  <a:srgbClr val="FFFFFF"/>
                </a:solidFill>
                <a:latin typeface="Arial"/>
                <a:ea typeface="Arial"/>
                <a:cs typeface="Arial"/>
                <a:sym typeface="Arial"/>
              </a:endParaRPr>
            </a:p>
          </p:txBody>
        </p:sp>
        <p:pic>
          <p:nvPicPr>
            <p:cNvPr id="447" name="Google Shape;447;p15" descr="j0084412"/>
            <p:cNvPicPr preferRelativeResize="0"/>
            <p:nvPr/>
          </p:nvPicPr>
          <p:blipFill rotWithShape="1">
            <a:blip r:embed="rId5">
              <a:alphaModFix/>
            </a:blip>
            <a:srcRect/>
            <a:stretch/>
          </p:blipFill>
          <p:spPr>
            <a:xfrm rot="-126668">
              <a:off x="3651" y="1458"/>
              <a:ext cx="1007" cy="875"/>
            </a:xfrm>
            <a:prstGeom prst="rect">
              <a:avLst/>
            </a:prstGeom>
            <a:noFill/>
            <a:ln>
              <a:noFill/>
            </a:ln>
          </p:spPr>
        </p:pic>
        <p:pic>
          <p:nvPicPr>
            <p:cNvPr id="448" name="Google Shape;448;p15" descr="j0084412"/>
            <p:cNvPicPr preferRelativeResize="0"/>
            <p:nvPr/>
          </p:nvPicPr>
          <p:blipFill rotWithShape="1">
            <a:blip r:embed="rId6">
              <a:alphaModFix/>
            </a:blip>
            <a:srcRect/>
            <a:stretch/>
          </p:blipFill>
          <p:spPr>
            <a:xfrm rot="-126668">
              <a:off x="3277" y="724"/>
              <a:ext cx="916" cy="795"/>
            </a:xfrm>
            <a:prstGeom prst="rect">
              <a:avLst/>
            </a:prstGeom>
            <a:noFill/>
            <a:ln>
              <a:noFill/>
            </a:ln>
          </p:spPr>
        </p:pic>
      </p:grpSp>
      <p:grpSp>
        <p:nvGrpSpPr>
          <p:cNvPr id="449" name="Google Shape;449;p15"/>
          <p:cNvGrpSpPr/>
          <p:nvPr/>
        </p:nvGrpSpPr>
        <p:grpSpPr>
          <a:xfrm>
            <a:off x="571724" y="568391"/>
            <a:ext cx="2217936" cy="1417962"/>
            <a:chOff x="3158" y="949"/>
            <a:chExt cx="2602" cy="1440"/>
          </a:xfrm>
        </p:grpSpPr>
        <p:grpSp>
          <p:nvGrpSpPr>
            <p:cNvPr id="450" name="Google Shape;450;p15"/>
            <p:cNvGrpSpPr/>
            <p:nvPr/>
          </p:nvGrpSpPr>
          <p:grpSpPr>
            <a:xfrm>
              <a:off x="3158" y="949"/>
              <a:ext cx="2314" cy="1440"/>
              <a:chOff x="3158" y="949"/>
              <a:chExt cx="2314" cy="1440"/>
            </a:xfrm>
          </p:grpSpPr>
          <p:sp>
            <p:nvSpPr>
              <p:cNvPr id="451" name="Google Shape;451;p15"/>
              <p:cNvSpPr txBox="1"/>
              <p:nvPr/>
            </p:nvSpPr>
            <p:spPr>
              <a:xfrm>
                <a:off x="4321" y="2016"/>
                <a:ext cx="702" cy="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FFFFFF"/>
                  </a:solidFill>
                  <a:latin typeface="Arial"/>
                  <a:ea typeface="Arial"/>
                  <a:cs typeface="Arial"/>
                  <a:sym typeface="Arial"/>
                </a:endParaRPr>
              </a:p>
            </p:txBody>
          </p:sp>
          <p:pic>
            <p:nvPicPr>
              <p:cNvPr id="452" name="Google Shape;452;p15" descr="j0084412"/>
              <p:cNvPicPr preferRelativeResize="0"/>
              <p:nvPr/>
            </p:nvPicPr>
            <p:blipFill rotWithShape="1">
              <a:blip r:embed="rId7">
                <a:alphaModFix/>
              </a:blip>
              <a:srcRect/>
              <a:stretch/>
            </p:blipFill>
            <p:spPr>
              <a:xfrm>
                <a:off x="3600" y="960"/>
                <a:ext cx="576" cy="500"/>
              </a:xfrm>
              <a:prstGeom prst="rect">
                <a:avLst/>
              </a:prstGeom>
              <a:noFill/>
              <a:ln>
                <a:noFill/>
              </a:ln>
            </p:spPr>
          </p:pic>
          <p:pic>
            <p:nvPicPr>
              <p:cNvPr id="453" name="Google Shape;453;p15" descr="j0084412"/>
              <p:cNvPicPr preferRelativeResize="0"/>
              <p:nvPr/>
            </p:nvPicPr>
            <p:blipFill rotWithShape="1">
              <a:blip r:embed="rId8">
                <a:alphaModFix/>
              </a:blip>
              <a:srcRect/>
              <a:stretch/>
            </p:blipFill>
            <p:spPr>
              <a:xfrm rot="-126668">
                <a:off x="3264" y="1296"/>
                <a:ext cx="624" cy="542"/>
              </a:xfrm>
              <a:prstGeom prst="rect">
                <a:avLst/>
              </a:prstGeom>
              <a:noFill/>
              <a:ln>
                <a:noFill/>
              </a:ln>
            </p:spPr>
          </p:pic>
          <p:pic>
            <p:nvPicPr>
              <p:cNvPr id="454" name="Google Shape;454;p15" descr="j0084412"/>
              <p:cNvPicPr preferRelativeResize="0"/>
              <p:nvPr/>
            </p:nvPicPr>
            <p:blipFill rotWithShape="1">
              <a:blip r:embed="rId7">
                <a:alphaModFix/>
              </a:blip>
              <a:srcRect/>
              <a:stretch/>
            </p:blipFill>
            <p:spPr>
              <a:xfrm>
                <a:off x="3792" y="1248"/>
                <a:ext cx="672" cy="583"/>
              </a:xfrm>
              <a:prstGeom prst="rect">
                <a:avLst/>
              </a:prstGeom>
              <a:noFill/>
              <a:ln>
                <a:noFill/>
              </a:ln>
            </p:spPr>
          </p:pic>
          <p:pic>
            <p:nvPicPr>
              <p:cNvPr id="455" name="Google Shape;455;p15" descr="j0084412"/>
              <p:cNvPicPr preferRelativeResize="0"/>
              <p:nvPr/>
            </p:nvPicPr>
            <p:blipFill rotWithShape="1">
              <a:blip r:embed="rId9">
                <a:alphaModFix/>
              </a:blip>
              <a:srcRect/>
              <a:stretch/>
            </p:blipFill>
            <p:spPr>
              <a:xfrm>
                <a:off x="4800" y="1008"/>
                <a:ext cx="672" cy="528"/>
              </a:xfrm>
              <a:prstGeom prst="rect">
                <a:avLst/>
              </a:prstGeom>
              <a:noFill/>
              <a:ln>
                <a:noFill/>
              </a:ln>
            </p:spPr>
          </p:pic>
          <p:pic>
            <p:nvPicPr>
              <p:cNvPr id="456" name="Google Shape;456;p15" descr="j0084412"/>
              <p:cNvPicPr preferRelativeResize="0"/>
              <p:nvPr/>
            </p:nvPicPr>
            <p:blipFill rotWithShape="1">
              <a:blip r:embed="rId9">
                <a:alphaModFix/>
              </a:blip>
              <a:srcRect/>
              <a:stretch/>
            </p:blipFill>
            <p:spPr>
              <a:xfrm>
                <a:off x="4416" y="1008"/>
                <a:ext cx="672" cy="528"/>
              </a:xfrm>
              <a:prstGeom prst="rect">
                <a:avLst/>
              </a:prstGeom>
              <a:noFill/>
              <a:ln>
                <a:noFill/>
              </a:ln>
            </p:spPr>
          </p:pic>
          <p:pic>
            <p:nvPicPr>
              <p:cNvPr id="457" name="Google Shape;457;p15" descr="j0084412"/>
              <p:cNvPicPr preferRelativeResize="0"/>
              <p:nvPr/>
            </p:nvPicPr>
            <p:blipFill rotWithShape="1">
              <a:blip r:embed="rId7">
                <a:alphaModFix/>
              </a:blip>
              <a:srcRect/>
              <a:stretch/>
            </p:blipFill>
            <p:spPr>
              <a:xfrm>
                <a:off x="3984" y="1536"/>
                <a:ext cx="672" cy="583"/>
              </a:xfrm>
              <a:prstGeom prst="rect">
                <a:avLst/>
              </a:prstGeom>
              <a:noFill/>
              <a:ln>
                <a:noFill/>
              </a:ln>
            </p:spPr>
          </p:pic>
          <p:pic>
            <p:nvPicPr>
              <p:cNvPr id="458" name="Google Shape;458;p15" descr="j0084412"/>
              <p:cNvPicPr preferRelativeResize="0"/>
              <p:nvPr/>
            </p:nvPicPr>
            <p:blipFill rotWithShape="1">
              <a:blip r:embed="rId9">
                <a:alphaModFix/>
              </a:blip>
              <a:srcRect/>
              <a:stretch/>
            </p:blipFill>
            <p:spPr>
              <a:xfrm>
                <a:off x="4560" y="1344"/>
                <a:ext cx="672" cy="528"/>
              </a:xfrm>
              <a:prstGeom prst="rect">
                <a:avLst/>
              </a:prstGeom>
              <a:noFill/>
              <a:ln>
                <a:noFill/>
              </a:ln>
            </p:spPr>
          </p:pic>
          <p:pic>
            <p:nvPicPr>
              <p:cNvPr id="459" name="Google Shape;459;p15" descr="j0084412"/>
              <p:cNvPicPr preferRelativeResize="0"/>
              <p:nvPr/>
            </p:nvPicPr>
            <p:blipFill rotWithShape="1">
              <a:blip r:embed="rId8">
                <a:alphaModFix/>
              </a:blip>
              <a:srcRect/>
              <a:stretch/>
            </p:blipFill>
            <p:spPr>
              <a:xfrm rot="-126668">
                <a:off x="3168" y="960"/>
                <a:ext cx="624" cy="542"/>
              </a:xfrm>
              <a:prstGeom prst="rect">
                <a:avLst/>
              </a:prstGeom>
              <a:noFill/>
              <a:ln>
                <a:noFill/>
              </a:ln>
            </p:spPr>
          </p:pic>
          <p:pic>
            <p:nvPicPr>
              <p:cNvPr id="460" name="Google Shape;460;p15" descr="j0084412"/>
              <p:cNvPicPr preferRelativeResize="0"/>
              <p:nvPr/>
            </p:nvPicPr>
            <p:blipFill rotWithShape="1">
              <a:blip r:embed="rId7">
                <a:alphaModFix/>
              </a:blip>
              <a:srcRect/>
              <a:stretch/>
            </p:blipFill>
            <p:spPr>
              <a:xfrm>
                <a:off x="3504" y="1536"/>
                <a:ext cx="576" cy="500"/>
              </a:xfrm>
              <a:prstGeom prst="rect">
                <a:avLst/>
              </a:prstGeom>
              <a:noFill/>
              <a:ln>
                <a:noFill/>
              </a:ln>
            </p:spPr>
          </p:pic>
          <p:pic>
            <p:nvPicPr>
              <p:cNvPr id="461" name="Google Shape;461;p15" descr="j0084412"/>
              <p:cNvPicPr preferRelativeResize="0"/>
              <p:nvPr/>
            </p:nvPicPr>
            <p:blipFill rotWithShape="1">
              <a:blip r:embed="rId7">
                <a:alphaModFix/>
              </a:blip>
              <a:srcRect/>
              <a:stretch/>
            </p:blipFill>
            <p:spPr>
              <a:xfrm>
                <a:off x="4032" y="1008"/>
                <a:ext cx="576" cy="500"/>
              </a:xfrm>
              <a:prstGeom prst="rect">
                <a:avLst/>
              </a:prstGeom>
              <a:noFill/>
              <a:ln>
                <a:noFill/>
              </a:ln>
            </p:spPr>
          </p:pic>
          <p:pic>
            <p:nvPicPr>
              <p:cNvPr id="462" name="Google Shape;462;p15" descr="j0084412"/>
              <p:cNvPicPr preferRelativeResize="0"/>
              <p:nvPr/>
            </p:nvPicPr>
            <p:blipFill rotWithShape="1">
              <a:blip r:embed="rId7">
                <a:alphaModFix/>
              </a:blip>
              <a:srcRect/>
              <a:stretch/>
            </p:blipFill>
            <p:spPr>
              <a:xfrm>
                <a:off x="4272" y="1392"/>
                <a:ext cx="576" cy="500"/>
              </a:xfrm>
              <a:prstGeom prst="rect">
                <a:avLst/>
              </a:prstGeom>
              <a:noFill/>
              <a:ln>
                <a:noFill/>
              </a:ln>
            </p:spPr>
          </p:pic>
        </p:grpSp>
        <p:grpSp>
          <p:nvGrpSpPr>
            <p:cNvPr id="463" name="Google Shape;463;p15"/>
            <p:cNvGrpSpPr/>
            <p:nvPr/>
          </p:nvGrpSpPr>
          <p:grpSpPr>
            <a:xfrm>
              <a:off x="5136" y="1392"/>
              <a:ext cx="624" cy="480"/>
              <a:chOff x="5136" y="1392"/>
              <a:chExt cx="624" cy="480"/>
            </a:xfrm>
          </p:grpSpPr>
          <p:sp>
            <p:nvSpPr>
              <p:cNvPr id="464" name="Google Shape;464;p15"/>
              <p:cNvSpPr/>
              <p:nvPr/>
            </p:nvSpPr>
            <p:spPr>
              <a:xfrm>
                <a:off x="5136" y="1392"/>
                <a:ext cx="624" cy="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15"/>
              <p:cNvSpPr/>
              <p:nvPr/>
            </p:nvSpPr>
            <p:spPr>
              <a:xfrm>
                <a:off x="5237" y="1745"/>
                <a:ext cx="163" cy="109"/>
              </a:xfrm>
              <a:custGeom>
                <a:avLst/>
                <a:gdLst/>
                <a:ahLst/>
                <a:cxnLst/>
                <a:rect l="l" t="t" r="r" b="b"/>
                <a:pathLst>
                  <a:path w="163" h="109" extrusionOk="0">
                    <a:moveTo>
                      <a:pt x="117" y="0"/>
                    </a:moveTo>
                    <a:lnTo>
                      <a:pt x="112" y="6"/>
                    </a:lnTo>
                    <a:lnTo>
                      <a:pt x="107" y="12"/>
                    </a:lnTo>
                    <a:lnTo>
                      <a:pt x="102" y="18"/>
                    </a:lnTo>
                    <a:lnTo>
                      <a:pt x="97" y="25"/>
                    </a:lnTo>
                    <a:lnTo>
                      <a:pt x="92" y="31"/>
                    </a:lnTo>
                    <a:lnTo>
                      <a:pt x="87" y="37"/>
                    </a:lnTo>
                    <a:lnTo>
                      <a:pt x="82" y="43"/>
                    </a:lnTo>
                    <a:lnTo>
                      <a:pt x="77" y="50"/>
                    </a:lnTo>
                    <a:lnTo>
                      <a:pt x="75" y="45"/>
                    </a:lnTo>
                    <a:lnTo>
                      <a:pt x="71" y="40"/>
                    </a:lnTo>
                    <a:lnTo>
                      <a:pt x="68" y="36"/>
                    </a:lnTo>
                    <a:lnTo>
                      <a:pt x="64" y="32"/>
                    </a:lnTo>
                    <a:lnTo>
                      <a:pt x="59" y="29"/>
                    </a:lnTo>
                    <a:lnTo>
                      <a:pt x="54" y="27"/>
                    </a:lnTo>
                    <a:lnTo>
                      <a:pt x="48" y="25"/>
                    </a:lnTo>
                    <a:lnTo>
                      <a:pt x="42" y="24"/>
                    </a:lnTo>
                    <a:lnTo>
                      <a:pt x="34" y="25"/>
                    </a:lnTo>
                    <a:lnTo>
                      <a:pt x="29" y="27"/>
                    </a:lnTo>
                    <a:lnTo>
                      <a:pt x="25" y="30"/>
                    </a:lnTo>
                    <a:lnTo>
                      <a:pt x="24" y="34"/>
                    </a:lnTo>
                    <a:lnTo>
                      <a:pt x="24" y="37"/>
                    </a:lnTo>
                    <a:lnTo>
                      <a:pt x="25" y="41"/>
                    </a:lnTo>
                    <a:lnTo>
                      <a:pt x="26" y="43"/>
                    </a:lnTo>
                    <a:lnTo>
                      <a:pt x="28" y="44"/>
                    </a:lnTo>
                    <a:lnTo>
                      <a:pt x="22" y="45"/>
                    </a:lnTo>
                    <a:lnTo>
                      <a:pt x="16" y="48"/>
                    </a:lnTo>
                    <a:lnTo>
                      <a:pt x="12" y="51"/>
                    </a:lnTo>
                    <a:lnTo>
                      <a:pt x="9" y="55"/>
                    </a:lnTo>
                    <a:lnTo>
                      <a:pt x="7" y="59"/>
                    </a:lnTo>
                    <a:lnTo>
                      <a:pt x="8" y="62"/>
                    </a:lnTo>
                    <a:lnTo>
                      <a:pt x="12" y="65"/>
                    </a:lnTo>
                    <a:lnTo>
                      <a:pt x="19" y="67"/>
                    </a:lnTo>
                    <a:lnTo>
                      <a:pt x="9" y="69"/>
                    </a:lnTo>
                    <a:lnTo>
                      <a:pt x="3" y="71"/>
                    </a:lnTo>
                    <a:lnTo>
                      <a:pt x="0" y="74"/>
                    </a:lnTo>
                    <a:lnTo>
                      <a:pt x="1" y="78"/>
                    </a:lnTo>
                    <a:lnTo>
                      <a:pt x="4" y="82"/>
                    </a:lnTo>
                    <a:lnTo>
                      <a:pt x="12" y="85"/>
                    </a:lnTo>
                    <a:lnTo>
                      <a:pt x="22" y="88"/>
                    </a:lnTo>
                    <a:lnTo>
                      <a:pt x="37" y="90"/>
                    </a:lnTo>
                    <a:lnTo>
                      <a:pt x="43" y="91"/>
                    </a:lnTo>
                    <a:lnTo>
                      <a:pt x="49" y="95"/>
                    </a:lnTo>
                    <a:lnTo>
                      <a:pt x="56" y="100"/>
                    </a:lnTo>
                    <a:lnTo>
                      <a:pt x="63" y="105"/>
                    </a:lnTo>
                    <a:lnTo>
                      <a:pt x="72" y="108"/>
                    </a:lnTo>
                    <a:lnTo>
                      <a:pt x="83" y="109"/>
                    </a:lnTo>
                    <a:lnTo>
                      <a:pt x="96" y="106"/>
                    </a:lnTo>
                    <a:lnTo>
                      <a:pt x="112" y="97"/>
                    </a:lnTo>
                    <a:lnTo>
                      <a:pt x="112" y="92"/>
                    </a:lnTo>
                    <a:lnTo>
                      <a:pt x="114" y="88"/>
                    </a:lnTo>
                    <a:lnTo>
                      <a:pt x="116" y="84"/>
                    </a:lnTo>
                    <a:lnTo>
                      <a:pt x="119" y="79"/>
                    </a:lnTo>
                    <a:lnTo>
                      <a:pt x="122" y="75"/>
                    </a:lnTo>
                    <a:lnTo>
                      <a:pt x="124" y="71"/>
                    </a:lnTo>
                    <a:lnTo>
                      <a:pt x="126" y="66"/>
                    </a:lnTo>
                    <a:lnTo>
                      <a:pt x="126" y="62"/>
                    </a:lnTo>
                    <a:lnTo>
                      <a:pt x="128" y="60"/>
                    </a:lnTo>
                    <a:lnTo>
                      <a:pt x="131" y="57"/>
                    </a:lnTo>
                    <a:lnTo>
                      <a:pt x="137" y="52"/>
                    </a:lnTo>
                    <a:lnTo>
                      <a:pt x="143" y="46"/>
                    </a:lnTo>
                    <a:lnTo>
                      <a:pt x="149" y="40"/>
                    </a:lnTo>
                    <a:lnTo>
                      <a:pt x="155" y="33"/>
                    </a:lnTo>
                    <a:lnTo>
                      <a:pt x="160" y="28"/>
                    </a:lnTo>
                    <a:lnTo>
                      <a:pt x="163" y="25"/>
                    </a:lnTo>
                    <a:lnTo>
                      <a:pt x="161" y="21"/>
                    </a:lnTo>
                    <a:lnTo>
                      <a:pt x="157" y="18"/>
                    </a:lnTo>
                    <a:lnTo>
                      <a:pt x="150" y="14"/>
                    </a:lnTo>
                    <a:lnTo>
                      <a:pt x="142" y="10"/>
                    </a:lnTo>
                    <a:lnTo>
                      <a:pt x="133" y="6"/>
                    </a:lnTo>
                    <a:lnTo>
                      <a:pt x="126" y="3"/>
                    </a:lnTo>
                    <a:lnTo>
                      <a:pt x="120" y="1"/>
                    </a:lnTo>
                    <a:lnTo>
                      <a:pt x="117" y="0"/>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66" name="Google Shape;466;p15"/>
              <p:cNvSpPr/>
              <p:nvPr/>
            </p:nvSpPr>
            <p:spPr>
              <a:xfrm>
                <a:off x="5241" y="1750"/>
                <a:ext cx="159" cy="104"/>
              </a:xfrm>
              <a:custGeom>
                <a:avLst/>
                <a:gdLst/>
                <a:ahLst/>
                <a:cxnLst/>
                <a:rect l="l" t="t" r="r" b="b"/>
                <a:pathLst>
                  <a:path w="159" h="104" extrusionOk="0">
                    <a:moveTo>
                      <a:pt x="115" y="0"/>
                    </a:moveTo>
                    <a:lnTo>
                      <a:pt x="110" y="6"/>
                    </a:lnTo>
                    <a:lnTo>
                      <a:pt x="106" y="12"/>
                    </a:lnTo>
                    <a:lnTo>
                      <a:pt x="101" y="18"/>
                    </a:lnTo>
                    <a:lnTo>
                      <a:pt x="96" y="25"/>
                    </a:lnTo>
                    <a:lnTo>
                      <a:pt x="91" y="31"/>
                    </a:lnTo>
                    <a:lnTo>
                      <a:pt x="85" y="37"/>
                    </a:lnTo>
                    <a:lnTo>
                      <a:pt x="80" y="43"/>
                    </a:lnTo>
                    <a:lnTo>
                      <a:pt x="74" y="48"/>
                    </a:lnTo>
                    <a:lnTo>
                      <a:pt x="71" y="43"/>
                    </a:lnTo>
                    <a:lnTo>
                      <a:pt x="68" y="39"/>
                    </a:lnTo>
                    <a:lnTo>
                      <a:pt x="64" y="34"/>
                    </a:lnTo>
                    <a:lnTo>
                      <a:pt x="60" y="30"/>
                    </a:lnTo>
                    <a:lnTo>
                      <a:pt x="55" y="27"/>
                    </a:lnTo>
                    <a:lnTo>
                      <a:pt x="50" y="24"/>
                    </a:lnTo>
                    <a:lnTo>
                      <a:pt x="45" y="23"/>
                    </a:lnTo>
                    <a:lnTo>
                      <a:pt x="39" y="22"/>
                    </a:lnTo>
                    <a:lnTo>
                      <a:pt x="31" y="23"/>
                    </a:lnTo>
                    <a:lnTo>
                      <a:pt x="26" y="25"/>
                    </a:lnTo>
                    <a:lnTo>
                      <a:pt x="23" y="28"/>
                    </a:lnTo>
                    <a:lnTo>
                      <a:pt x="21" y="31"/>
                    </a:lnTo>
                    <a:lnTo>
                      <a:pt x="21" y="34"/>
                    </a:lnTo>
                    <a:lnTo>
                      <a:pt x="23" y="37"/>
                    </a:lnTo>
                    <a:lnTo>
                      <a:pt x="24" y="40"/>
                    </a:lnTo>
                    <a:lnTo>
                      <a:pt x="26" y="41"/>
                    </a:lnTo>
                    <a:lnTo>
                      <a:pt x="20" y="42"/>
                    </a:lnTo>
                    <a:lnTo>
                      <a:pt x="14" y="44"/>
                    </a:lnTo>
                    <a:lnTo>
                      <a:pt x="10" y="47"/>
                    </a:lnTo>
                    <a:lnTo>
                      <a:pt x="7" y="51"/>
                    </a:lnTo>
                    <a:lnTo>
                      <a:pt x="5" y="55"/>
                    </a:lnTo>
                    <a:lnTo>
                      <a:pt x="6" y="58"/>
                    </a:lnTo>
                    <a:lnTo>
                      <a:pt x="10" y="61"/>
                    </a:lnTo>
                    <a:lnTo>
                      <a:pt x="17" y="63"/>
                    </a:lnTo>
                    <a:lnTo>
                      <a:pt x="8" y="64"/>
                    </a:lnTo>
                    <a:lnTo>
                      <a:pt x="3" y="66"/>
                    </a:lnTo>
                    <a:lnTo>
                      <a:pt x="0" y="69"/>
                    </a:lnTo>
                    <a:lnTo>
                      <a:pt x="0" y="73"/>
                    </a:lnTo>
                    <a:lnTo>
                      <a:pt x="3" y="77"/>
                    </a:lnTo>
                    <a:lnTo>
                      <a:pt x="10" y="80"/>
                    </a:lnTo>
                    <a:lnTo>
                      <a:pt x="19" y="83"/>
                    </a:lnTo>
                    <a:lnTo>
                      <a:pt x="33" y="85"/>
                    </a:lnTo>
                    <a:lnTo>
                      <a:pt x="39" y="86"/>
                    </a:lnTo>
                    <a:lnTo>
                      <a:pt x="45" y="90"/>
                    </a:lnTo>
                    <a:lnTo>
                      <a:pt x="52" y="95"/>
                    </a:lnTo>
                    <a:lnTo>
                      <a:pt x="59" y="100"/>
                    </a:lnTo>
                    <a:lnTo>
                      <a:pt x="68" y="103"/>
                    </a:lnTo>
                    <a:lnTo>
                      <a:pt x="79" y="104"/>
                    </a:lnTo>
                    <a:lnTo>
                      <a:pt x="92" y="101"/>
                    </a:lnTo>
                    <a:lnTo>
                      <a:pt x="108" y="92"/>
                    </a:lnTo>
                    <a:lnTo>
                      <a:pt x="108" y="87"/>
                    </a:lnTo>
                    <a:lnTo>
                      <a:pt x="110" y="83"/>
                    </a:lnTo>
                    <a:lnTo>
                      <a:pt x="112" y="79"/>
                    </a:lnTo>
                    <a:lnTo>
                      <a:pt x="115" y="74"/>
                    </a:lnTo>
                    <a:lnTo>
                      <a:pt x="118" y="70"/>
                    </a:lnTo>
                    <a:lnTo>
                      <a:pt x="120" y="66"/>
                    </a:lnTo>
                    <a:lnTo>
                      <a:pt x="122" y="61"/>
                    </a:lnTo>
                    <a:lnTo>
                      <a:pt x="123" y="57"/>
                    </a:lnTo>
                    <a:lnTo>
                      <a:pt x="124" y="55"/>
                    </a:lnTo>
                    <a:lnTo>
                      <a:pt x="128" y="52"/>
                    </a:lnTo>
                    <a:lnTo>
                      <a:pt x="133" y="47"/>
                    </a:lnTo>
                    <a:lnTo>
                      <a:pt x="139" y="41"/>
                    </a:lnTo>
                    <a:lnTo>
                      <a:pt x="146" y="35"/>
                    </a:lnTo>
                    <a:lnTo>
                      <a:pt x="151" y="28"/>
                    </a:lnTo>
                    <a:lnTo>
                      <a:pt x="156" y="23"/>
                    </a:lnTo>
                    <a:lnTo>
                      <a:pt x="159" y="20"/>
                    </a:lnTo>
                    <a:lnTo>
                      <a:pt x="158" y="16"/>
                    </a:lnTo>
                    <a:lnTo>
                      <a:pt x="154" y="14"/>
                    </a:lnTo>
                    <a:lnTo>
                      <a:pt x="147" y="11"/>
                    </a:lnTo>
                    <a:lnTo>
                      <a:pt x="140" y="8"/>
                    </a:lnTo>
                    <a:lnTo>
                      <a:pt x="131" y="5"/>
                    </a:lnTo>
                    <a:lnTo>
                      <a:pt x="124" y="3"/>
                    </a:lnTo>
                    <a:lnTo>
                      <a:pt x="118" y="1"/>
                    </a:lnTo>
                    <a:lnTo>
                      <a:pt x="115" y="0"/>
                    </a:ln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67" name="Google Shape;467;p15"/>
              <p:cNvSpPr/>
              <p:nvPr/>
            </p:nvSpPr>
            <p:spPr>
              <a:xfrm>
                <a:off x="5244" y="1755"/>
                <a:ext cx="156" cy="99"/>
              </a:xfrm>
              <a:custGeom>
                <a:avLst/>
                <a:gdLst/>
                <a:ahLst/>
                <a:cxnLst/>
                <a:rect l="l" t="t" r="r" b="b"/>
                <a:pathLst>
                  <a:path w="156" h="99" extrusionOk="0">
                    <a:moveTo>
                      <a:pt x="115" y="0"/>
                    </a:moveTo>
                    <a:lnTo>
                      <a:pt x="110" y="6"/>
                    </a:lnTo>
                    <a:lnTo>
                      <a:pt x="105" y="13"/>
                    </a:lnTo>
                    <a:lnTo>
                      <a:pt x="100" y="19"/>
                    </a:lnTo>
                    <a:lnTo>
                      <a:pt x="96" y="25"/>
                    </a:lnTo>
                    <a:lnTo>
                      <a:pt x="90" y="31"/>
                    </a:lnTo>
                    <a:lnTo>
                      <a:pt x="84" y="37"/>
                    </a:lnTo>
                    <a:lnTo>
                      <a:pt x="78" y="42"/>
                    </a:lnTo>
                    <a:lnTo>
                      <a:pt x="72" y="47"/>
                    </a:lnTo>
                    <a:lnTo>
                      <a:pt x="69" y="42"/>
                    </a:lnTo>
                    <a:lnTo>
                      <a:pt x="65" y="37"/>
                    </a:lnTo>
                    <a:lnTo>
                      <a:pt x="61" y="32"/>
                    </a:lnTo>
                    <a:lnTo>
                      <a:pt x="57" y="29"/>
                    </a:lnTo>
                    <a:lnTo>
                      <a:pt x="52" y="25"/>
                    </a:lnTo>
                    <a:lnTo>
                      <a:pt x="47" y="22"/>
                    </a:lnTo>
                    <a:lnTo>
                      <a:pt x="42" y="20"/>
                    </a:lnTo>
                    <a:lnTo>
                      <a:pt x="37" y="20"/>
                    </a:lnTo>
                    <a:lnTo>
                      <a:pt x="29" y="21"/>
                    </a:lnTo>
                    <a:lnTo>
                      <a:pt x="24" y="23"/>
                    </a:lnTo>
                    <a:lnTo>
                      <a:pt x="21" y="25"/>
                    </a:lnTo>
                    <a:lnTo>
                      <a:pt x="20" y="28"/>
                    </a:lnTo>
                    <a:lnTo>
                      <a:pt x="20" y="31"/>
                    </a:lnTo>
                    <a:lnTo>
                      <a:pt x="21" y="34"/>
                    </a:lnTo>
                    <a:lnTo>
                      <a:pt x="23" y="36"/>
                    </a:lnTo>
                    <a:lnTo>
                      <a:pt x="25" y="38"/>
                    </a:lnTo>
                    <a:lnTo>
                      <a:pt x="19" y="39"/>
                    </a:lnTo>
                    <a:lnTo>
                      <a:pt x="13" y="41"/>
                    </a:lnTo>
                    <a:lnTo>
                      <a:pt x="9" y="44"/>
                    </a:lnTo>
                    <a:lnTo>
                      <a:pt x="6" y="47"/>
                    </a:lnTo>
                    <a:lnTo>
                      <a:pt x="4" y="51"/>
                    </a:lnTo>
                    <a:lnTo>
                      <a:pt x="5" y="54"/>
                    </a:lnTo>
                    <a:lnTo>
                      <a:pt x="9" y="57"/>
                    </a:lnTo>
                    <a:lnTo>
                      <a:pt x="16" y="59"/>
                    </a:lnTo>
                    <a:lnTo>
                      <a:pt x="8" y="59"/>
                    </a:lnTo>
                    <a:lnTo>
                      <a:pt x="3" y="61"/>
                    </a:lnTo>
                    <a:lnTo>
                      <a:pt x="0" y="64"/>
                    </a:lnTo>
                    <a:lnTo>
                      <a:pt x="0" y="68"/>
                    </a:lnTo>
                    <a:lnTo>
                      <a:pt x="3" y="71"/>
                    </a:lnTo>
                    <a:lnTo>
                      <a:pt x="9" y="75"/>
                    </a:lnTo>
                    <a:lnTo>
                      <a:pt x="17" y="78"/>
                    </a:lnTo>
                    <a:lnTo>
                      <a:pt x="30" y="80"/>
                    </a:lnTo>
                    <a:lnTo>
                      <a:pt x="36" y="81"/>
                    </a:lnTo>
                    <a:lnTo>
                      <a:pt x="42" y="85"/>
                    </a:lnTo>
                    <a:lnTo>
                      <a:pt x="49" y="90"/>
                    </a:lnTo>
                    <a:lnTo>
                      <a:pt x="56" y="95"/>
                    </a:lnTo>
                    <a:lnTo>
                      <a:pt x="65" y="98"/>
                    </a:lnTo>
                    <a:lnTo>
                      <a:pt x="76" y="99"/>
                    </a:lnTo>
                    <a:lnTo>
                      <a:pt x="89" y="96"/>
                    </a:lnTo>
                    <a:lnTo>
                      <a:pt x="105" y="87"/>
                    </a:lnTo>
                    <a:lnTo>
                      <a:pt x="105" y="82"/>
                    </a:lnTo>
                    <a:lnTo>
                      <a:pt x="107" y="78"/>
                    </a:lnTo>
                    <a:lnTo>
                      <a:pt x="109" y="74"/>
                    </a:lnTo>
                    <a:lnTo>
                      <a:pt x="112" y="69"/>
                    </a:lnTo>
                    <a:lnTo>
                      <a:pt x="115" y="65"/>
                    </a:lnTo>
                    <a:lnTo>
                      <a:pt x="117" y="61"/>
                    </a:lnTo>
                    <a:lnTo>
                      <a:pt x="119" y="56"/>
                    </a:lnTo>
                    <a:lnTo>
                      <a:pt x="120" y="52"/>
                    </a:lnTo>
                    <a:lnTo>
                      <a:pt x="121" y="51"/>
                    </a:lnTo>
                    <a:lnTo>
                      <a:pt x="125" y="47"/>
                    </a:lnTo>
                    <a:lnTo>
                      <a:pt x="130" y="42"/>
                    </a:lnTo>
                    <a:lnTo>
                      <a:pt x="136" y="36"/>
                    </a:lnTo>
                    <a:lnTo>
                      <a:pt x="143" y="30"/>
                    </a:lnTo>
                    <a:lnTo>
                      <a:pt x="148" y="23"/>
                    </a:lnTo>
                    <a:lnTo>
                      <a:pt x="153" y="18"/>
                    </a:lnTo>
                    <a:lnTo>
                      <a:pt x="156" y="15"/>
                    </a:lnTo>
                    <a:lnTo>
                      <a:pt x="155" y="12"/>
                    </a:lnTo>
                    <a:lnTo>
                      <a:pt x="151" y="9"/>
                    </a:lnTo>
                    <a:lnTo>
                      <a:pt x="145" y="7"/>
                    </a:lnTo>
                    <a:lnTo>
                      <a:pt x="138" y="5"/>
                    </a:lnTo>
                    <a:lnTo>
                      <a:pt x="130" y="4"/>
                    </a:lnTo>
                    <a:lnTo>
                      <a:pt x="123" y="2"/>
                    </a:lnTo>
                    <a:lnTo>
                      <a:pt x="118" y="1"/>
                    </a:lnTo>
                    <a:lnTo>
                      <a:pt x="115" y="0"/>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68" name="Google Shape;468;p15"/>
              <p:cNvSpPr/>
              <p:nvPr/>
            </p:nvSpPr>
            <p:spPr>
              <a:xfrm>
                <a:off x="5248" y="1760"/>
                <a:ext cx="152" cy="94"/>
              </a:xfrm>
              <a:custGeom>
                <a:avLst/>
                <a:gdLst/>
                <a:ahLst/>
                <a:cxnLst/>
                <a:rect l="l" t="t" r="r" b="b"/>
                <a:pathLst>
                  <a:path w="152" h="94" extrusionOk="0">
                    <a:moveTo>
                      <a:pt x="114" y="0"/>
                    </a:moveTo>
                    <a:lnTo>
                      <a:pt x="109" y="6"/>
                    </a:lnTo>
                    <a:lnTo>
                      <a:pt x="104" y="13"/>
                    </a:lnTo>
                    <a:lnTo>
                      <a:pt x="99" y="19"/>
                    </a:lnTo>
                    <a:lnTo>
                      <a:pt x="94" y="26"/>
                    </a:lnTo>
                    <a:lnTo>
                      <a:pt x="89" y="31"/>
                    </a:lnTo>
                    <a:lnTo>
                      <a:pt x="83" y="37"/>
                    </a:lnTo>
                    <a:lnTo>
                      <a:pt x="76" y="41"/>
                    </a:lnTo>
                    <a:lnTo>
                      <a:pt x="68" y="46"/>
                    </a:lnTo>
                    <a:lnTo>
                      <a:pt x="65" y="40"/>
                    </a:lnTo>
                    <a:lnTo>
                      <a:pt x="62" y="35"/>
                    </a:lnTo>
                    <a:lnTo>
                      <a:pt x="58" y="31"/>
                    </a:lnTo>
                    <a:lnTo>
                      <a:pt x="53" y="27"/>
                    </a:lnTo>
                    <a:lnTo>
                      <a:pt x="48" y="23"/>
                    </a:lnTo>
                    <a:lnTo>
                      <a:pt x="43" y="20"/>
                    </a:lnTo>
                    <a:lnTo>
                      <a:pt x="39" y="18"/>
                    </a:lnTo>
                    <a:lnTo>
                      <a:pt x="35" y="17"/>
                    </a:lnTo>
                    <a:lnTo>
                      <a:pt x="26" y="18"/>
                    </a:lnTo>
                    <a:lnTo>
                      <a:pt x="22" y="20"/>
                    </a:lnTo>
                    <a:lnTo>
                      <a:pt x="19" y="22"/>
                    </a:lnTo>
                    <a:lnTo>
                      <a:pt x="18" y="25"/>
                    </a:lnTo>
                    <a:lnTo>
                      <a:pt x="18" y="28"/>
                    </a:lnTo>
                    <a:lnTo>
                      <a:pt x="19" y="31"/>
                    </a:lnTo>
                    <a:lnTo>
                      <a:pt x="21" y="33"/>
                    </a:lnTo>
                    <a:lnTo>
                      <a:pt x="23" y="34"/>
                    </a:lnTo>
                    <a:lnTo>
                      <a:pt x="17" y="35"/>
                    </a:lnTo>
                    <a:lnTo>
                      <a:pt x="11" y="37"/>
                    </a:lnTo>
                    <a:lnTo>
                      <a:pt x="7" y="40"/>
                    </a:lnTo>
                    <a:lnTo>
                      <a:pt x="3" y="43"/>
                    </a:lnTo>
                    <a:lnTo>
                      <a:pt x="2" y="47"/>
                    </a:lnTo>
                    <a:lnTo>
                      <a:pt x="3" y="50"/>
                    </a:lnTo>
                    <a:lnTo>
                      <a:pt x="6" y="53"/>
                    </a:lnTo>
                    <a:lnTo>
                      <a:pt x="13" y="55"/>
                    </a:lnTo>
                    <a:lnTo>
                      <a:pt x="7" y="54"/>
                    </a:lnTo>
                    <a:lnTo>
                      <a:pt x="3" y="56"/>
                    </a:lnTo>
                    <a:lnTo>
                      <a:pt x="0" y="59"/>
                    </a:lnTo>
                    <a:lnTo>
                      <a:pt x="0" y="63"/>
                    </a:lnTo>
                    <a:lnTo>
                      <a:pt x="2" y="66"/>
                    </a:lnTo>
                    <a:lnTo>
                      <a:pt x="6" y="70"/>
                    </a:lnTo>
                    <a:lnTo>
                      <a:pt x="14" y="73"/>
                    </a:lnTo>
                    <a:lnTo>
                      <a:pt x="26" y="75"/>
                    </a:lnTo>
                    <a:lnTo>
                      <a:pt x="32" y="76"/>
                    </a:lnTo>
                    <a:lnTo>
                      <a:pt x="38" y="80"/>
                    </a:lnTo>
                    <a:lnTo>
                      <a:pt x="45" y="85"/>
                    </a:lnTo>
                    <a:lnTo>
                      <a:pt x="52" y="90"/>
                    </a:lnTo>
                    <a:lnTo>
                      <a:pt x="61" y="93"/>
                    </a:lnTo>
                    <a:lnTo>
                      <a:pt x="72" y="94"/>
                    </a:lnTo>
                    <a:lnTo>
                      <a:pt x="85" y="91"/>
                    </a:lnTo>
                    <a:lnTo>
                      <a:pt x="101" y="82"/>
                    </a:lnTo>
                    <a:lnTo>
                      <a:pt x="101" y="77"/>
                    </a:lnTo>
                    <a:lnTo>
                      <a:pt x="103" y="73"/>
                    </a:lnTo>
                    <a:lnTo>
                      <a:pt x="105" y="69"/>
                    </a:lnTo>
                    <a:lnTo>
                      <a:pt x="108" y="64"/>
                    </a:lnTo>
                    <a:lnTo>
                      <a:pt x="111" y="60"/>
                    </a:lnTo>
                    <a:lnTo>
                      <a:pt x="114" y="56"/>
                    </a:lnTo>
                    <a:lnTo>
                      <a:pt x="115" y="51"/>
                    </a:lnTo>
                    <a:lnTo>
                      <a:pt x="116" y="47"/>
                    </a:lnTo>
                    <a:lnTo>
                      <a:pt x="117" y="46"/>
                    </a:lnTo>
                    <a:lnTo>
                      <a:pt x="121" y="42"/>
                    </a:lnTo>
                    <a:lnTo>
                      <a:pt x="126" y="37"/>
                    </a:lnTo>
                    <a:lnTo>
                      <a:pt x="132" y="31"/>
                    </a:lnTo>
                    <a:lnTo>
                      <a:pt x="139" y="25"/>
                    </a:lnTo>
                    <a:lnTo>
                      <a:pt x="144" y="18"/>
                    </a:lnTo>
                    <a:lnTo>
                      <a:pt x="149" y="13"/>
                    </a:lnTo>
                    <a:lnTo>
                      <a:pt x="152" y="10"/>
                    </a:lnTo>
                    <a:lnTo>
                      <a:pt x="151" y="7"/>
                    </a:lnTo>
                    <a:lnTo>
                      <a:pt x="147" y="5"/>
                    </a:lnTo>
                    <a:lnTo>
                      <a:pt x="142" y="4"/>
                    </a:lnTo>
                    <a:lnTo>
                      <a:pt x="135" y="3"/>
                    </a:lnTo>
                    <a:lnTo>
                      <a:pt x="128" y="2"/>
                    </a:lnTo>
                    <a:lnTo>
                      <a:pt x="122" y="2"/>
                    </a:lnTo>
                    <a:lnTo>
                      <a:pt x="116" y="1"/>
                    </a:lnTo>
                    <a:lnTo>
                      <a:pt x="114" y="0"/>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69" name="Google Shape;469;p15"/>
              <p:cNvSpPr/>
              <p:nvPr/>
            </p:nvSpPr>
            <p:spPr>
              <a:xfrm>
                <a:off x="5251" y="1765"/>
                <a:ext cx="149" cy="89"/>
              </a:xfrm>
              <a:custGeom>
                <a:avLst/>
                <a:gdLst/>
                <a:ahLst/>
                <a:cxnLst/>
                <a:rect l="l" t="t" r="r" b="b"/>
                <a:pathLst>
                  <a:path w="149" h="89" extrusionOk="0">
                    <a:moveTo>
                      <a:pt x="114" y="0"/>
                    </a:moveTo>
                    <a:lnTo>
                      <a:pt x="109" y="7"/>
                    </a:lnTo>
                    <a:lnTo>
                      <a:pt x="104" y="13"/>
                    </a:lnTo>
                    <a:lnTo>
                      <a:pt x="99" y="20"/>
                    </a:lnTo>
                    <a:lnTo>
                      <a:pt x="94" y="26"/>
                    </a:lnTo>
                    <a:lnTo>
                      <a:pt x="88" y="31"/>
                    </a:lnTo>
                    <a:lnTo>
                      <a:pt x="82" y="36"/>
                    </a:lnTo>
                    <a:lnTo>
                      <a:pt x="75" y="41"/>
                    </a:lnTo>
                    <a:lnTo>
                      <a:pt x="66" y="44"/>
                    </a:lnTo>
                    <a:lnTo>
                      <a:pt x="63" y="39"/>
                    </a:lnTo>
                    <a:lnTo>
                      <a:pt x="59" y="34"/>
                    </a:lnTo>
                    <a:lnTo>
                      <a:pt x="55" y="29"/>
                    </a:lnTo>
                    <a:lnTo>
                      <a:pt x="50" y="25"/>
                    </a:lnTo>
                    <a:lnTo>
                      <a:pt x="45" y="21"/>
                    </a:lnTo>
                    <a:lnTo>
                      <a:pt x="41" y="18"/>
                    </a:lnTo>
                    <a:lnTo>
                      <a:pt x="36" y="16"/>
                    </a:lnTo>
                    <a:lnTo>
                      <a:pt x="33" y="15"/>
                    </a:lnTo>
                    <a:lnTo>
                      <a:pt x="25" y="15"/>
                    </a:lnTo>
                    <a:lnTo>
                      <a:pt x="20" y="17"/>
                    </a:lnTo>
                    <a:lnTo>
                      <a:pt x="17" y="20"/>
                    </a:lnTo>
                    <a:lnTo>
                      <a:pt x="16" y="23"/>
                    </a:lnTo>
                    <a:lnTo>
                      <a:pt x="17" y="25"/>
                    </a:lnTo>
                    <a:lnTo>
                      <a:pt x="18" y="28"/>
                    </a:lnTo>
                    <a:lnTo>
                      <a:pt x="20" y="30"/>
                    </a:lnTo>
                    <a:lnTo>
                      <a:pt x="22" y="31"/>
                    </a:lnTo>
                    <a:lnTo>
                      <a:pt x="16" y="32"/>
                    </a:lnTo>
                    <a:lnTo>
                      <a:pt x="10" y="34"/>
                    </a:lnTo>
                    <a:lnTo>
                      <a:pt x="6" y="36"/>
                    </a:lnTo>
                    <a:lnTo>
                      <a:pt x="2" y="40"/>
                    </a:lnTo>
                    <a:lnTo>
                      <a:pt x="1" y="43"/>
                    </a:lnTo>
                    <a:lnTo>
                      <a:pt x="2" y="46"/>
                    </a:lnTo>
                    <a:lnTo>
                      <a:pt x="5" y="49"/>
                    </a:lnTo>
                    <a:lnTo>
                      <a:pt x="12" y="50"/>
                    </a:lnTo>
                    <a:lnTo>
                      <a:pt x="7" y="50"/>
                    </a:lnTo>
                    <a:lnTo>
                      <a:pt x="3" y="51"/>
                    </a:lnTo>
                    <a:lnTo>
                      <a:pt x="1" y="54"/>
                    </a:lnTo>
                    <a:lnTo>
                      <a:pt x="0" y="57"/>
                    </a:lnTo>
                    <a:lnTo>
                      <a:pt x="1" y="61"/>
                    </a:lnTo>
                    <a:lnTo>
                      <a:pt x="5" y="65"/>
                    </a:lnTo>
                    <a:lnTo>
                      <a:pt x="12" y="68"/>
                    </a:lnTo>
                    <a:lnTo>
                      <a:pt x="23" y="70"/>
                    </a:lnTo>
                    <a:lnTo>
                      <a:pt x="29" y="71"/>
                    </a:lnTo>
                    <a:lnTo>
                      <a:pt x="35" y="75"/>
                    </a:lnTo>
                    <a:lnTo>
                      <a:pt x="42" y="80"/>
                    </a:lnTo>
                    <a:lnTo>
                      <a:pt x="49" y="85"/>
                    </a:lnTo>
                    <a:lnTo>
                      <a:pt x="58" y="88"/>
                    </a:lnTo>
                    <a:lnTo>
                      <a:pt x="69" y="89"/>
                    </a:lnTo>
                    <a:lnTo>
                      <a:pt x="82" y="86"/>
                    </a:lnTo>
                    <a:lnTo>
                      <a:pt x="98" y="77"/>
                    </a:lnTo>
                    <a:lnTo>
                      <a:pt x="98" y="72"/>
                    </a:lnTo>
                    <a:lnTo>
                      <a:pt x="100" y="68"/>
                    </a:lnTo>
                    <a:lnTo>
                      <a:pt x="103" y="64"/>
                    </a:lnTo>
                    <a:lnTo>
                      <a:pt x="106" y="59"/>
                    </a:lnTo>
                    <a:lnTo>
                      <a:pt x="108" y="55"/>
                    </a:lnTo>
                    <a:lnTo>
                      <a:pt x="111" y="51"/>
                    </a:lnTo>
                    <a:lnTo>
                      <a:pt x="113" y="46"/>
                    </a:lnTo>
                    <a:lnTo>
                      <a:pt x="113" y="42"/>
                    </a:lnTo>
                    <a:lnTo>
                      <a:pt x="115" y="41"/>
                    </a:lnTo>
                    <a:lnTo>
                      <a:pt x="118" y="37"/>
                    </a:lnTo>
                    <a:lnTo>
                      <a:pt x="123" y="32"/>
                    </a:lnTo>
                    <a:lnTo>
                      <a:pt x="130" y="26"/>
                    </a:lnTo>
                    <a:lnTo>
                      <a:pt x="136" y="20"/>
                    </a:lnTo>
                    <a:lnTo>
                      <a:pt x="141" y="13"/>
                    </a:lnTo>
                    <a:lnTo>
                      <a:pt x="146" y="8"/>
                    </a:lnTo>
                    <a:lnTo>
                      <a:pt x="149" y="5"/>
                    </a:lnTo>
                    <a:lnTo>
                      <a:pt x="148" y="2"/>
                    </a:lnTo>
                    <a:lnTo>
                      <a:pt x="145" y="1"/>
                    </a:lnTo>
                    <a:lnTo>
                      <a:pt x="140" y="1"/>
                    </a:lnTo>
                    <a:lnTo>
                      <a:pt x="134" y="1"/>
                    </a:lnTo>
                    <a:lnTo>
                      <a:pt x="127" y="1"/>
                    </a:lnTo>
                    <a:lnTo>
                      <a:pt x="121" y="1"/>
                    </a:lnTo>
                    <a:lnTo>
                      <a:pt x="116" y="1"/>
                    </a:lnTo>
                    <a:lnTo>
                      <a:pt x="114" y="0"/>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70" name="Google Shape;470;p15"/>
              <p:cNvSpPr/>
              <p:nvPr/>
            </p:nvSpPr>
            <p:spPr>
              <a:xfrm>
                <a:off x="5254" y="1767"/>
                <a:ext cx="146" cy="87"/>
              </a:xfrm>
              <a:custGeom>
                <a:avLst/>
                <a:gdLst/>
                <a:ahLst/>
                <a:cxnLst/>
                <a:rect l="l" t="t" r="r" b="b"/>
                <a:pathLst>
                  <a:path w="146" h="87" extrusionOk="0">
                    <a:moveTo>
                      <a:pt x="114" y="4"/>
                    </a:moveTo>
                    <a:lnTo>
                      <a:pt x="109" y="10"/>
                    </a:lnTo>
                    <a:lnTo>
                      <a:pt x="104" y="17"/>
                    </a:lnTo>
                    <a:lnTo>
                      <a:pt x="99" y="23"/>
                    </a:lnTo>
                    <a:lnTo>
                      <a:pt x="94" y="29"/>
                    </a:lnTo>
                    <a:lnTo>
                      <a:pt x="88" y="35"/>
                    </a:lnTo>
                    <a:lnTo>
                      <a:pt x="81" y="39"/>
                    </a:lnTo>
                    <a:lnTo>
                      <a:pt x="73" y="43"/>
                    </a:lnTo>
                    <a:lnTo>
                      <a:pt x="64" y="46"/>
                    </a:lnTo>
                    <a:lnTo>
                      <a:pt x="61" y="40"/>
                    </a:lnTo>
                    <a:lnTo>
                      <a:pt x="57" y="35"/>
                    </a:lnTo>
                    <a:lnTo>
                      <a:pt x="52" y="30"/>
                    </a:lnTo>
                    <a:lnTo>
                      <a:pt x="47" y="26"/>
                    </a:lnTo>
                    <a:lnTo>
                      <a:pt x="42" y="22"/>
                    </a:lnTo>
                    <a:lnTo>
                      <a:pt x="38" y="19"/>
                    </a:lnTo>
                    <a:lnTo>
                      <a:pt x="33" y="17"/>
                    </a:lnTo>
                    <a:lnTo>
                      <a:pt x="31" y="15"/>
                    </a:lnTo>
                    <a:lnTo>
                      <a:pt x="23" y="16"/>
                    </a:lnTo>
                    <a:lnTo>
                      <a:pt x="18" y="18"/>
                    </a:lnTo>
                    <a:lnTo>
                      <a:pt x="15" y="20"/>
                    </a:lnTo>
                    <a:lnTo>
                      <a:pt x="15" y="23"/>
                    </a:lnTo>
                    <a:lnTo>
                      <a:pt x="16" y="25"/>
                    </a:lnTo>
                    <a:lnTo>
                      <a:pt x="17" y="28"/>
                    </a:lnTo>
                    <a:lnTo>
                      <a:pt x="19" y="30"/>
                    </a:lnTo>
                    <a:lnTo>
                      <a:pt x="21" y="31"/>
                    </a:lnTo>
                    <a:lnTo>
                      <a:pt x="15" y="31"/>
                    </a:lnTo>
                    <a:lnTo>
                      <a:pt x="10" y="33"/>
                    </a:lnTo>
                    <a:lnTo>
                      <a:pt x="5" y="36"/>
                    </a:lnTo>
                    <a:lnTo>
                      <a:pt x="1" y="39"/>
                    </a:lnTo>
                    <a:lnTo>
                      <a:pt x="0" y="42"/>
                    </a:lnTo>
                    <a:lnTo>
                      <a:pt x="1" y="45"/>
                    </a:lnTo>
                    <a:lnTo>
                      <a:pt x="4" y="47"/>
                    </a:lnTo>
                    <a:lnTo>
                      <a:pt x="11" y="49"/>
                    </a:lnTo>
                    <a:lnTo>
                      <a:pt x="7" y="48"/>
                    </a:lnTo>
                    <a:lnTo>
                      <a:pt x="4" y="49"/>
                    </a:lnTo>
                    <a:lnTo>
                      <a:pt x="1" y="51"/>
                    </a:lnTo>
                    <a:lnTo>
                      <a:pt x="0" y="55"/>
                    </a:lnTo>
                    <a:lnTo>
                      <a:pt x="1" y="59"/>
                    </a:lnTo>
                    <a:lnTo>
                      <a:pt x="4" y="63"/>
                    </a:lnTo>
                    <a:lnTo>
                      <a:pt x="10" y="66"/>
                    </a:lnTo>
                    <a:lnTo>
                      <a:pt x="20" y="68"/>
                    </a:lnTo>
                    <a:lnTo>
                      <a:pt x="26" y="69"/>
                    </a:lnTo>
                    <a:lnTo>
                      <a:pt x="32" y="73"/>
                    </a:lnTo>
                    <a:lnTo>
                      <a:pt x="39" y="78"/>
                    </a:lnTo>
                    <a:lnTo>
                      <a:pt x="46" y="83"/>
                    </a:lnTo>
                    <a:lnTo>
                      <a:pt x="55" y="86"/>
                    </a:lnTo>
                    <a:lnTo>
                      <a:pt x="66" y="87"/>
                    </a:lnTo>
                    <a:lnTo>
                      <a:pt x="79" y="84"/>
                    </a:lnTo>
                    <a:lnTo>
                      <a:pt x="95" y="75"/>
                    </a:lnTo>
                    <a:lnTo>
                      <a:pt x="95" y="70"/>
                    </a:lnTo>
                    <a:lnTo>
                      <a:pt x="97" y="66"/>
                    </a:lnTo>
                    <a:lnTo>
                      <a:pt x="100" y="62"/>
                    </a:lnTo>
                    <a:lnTo>
                      <a:pt x="103" y="58"/>
                    </a:lnTo>
                    <a:lnTo>
                      <a:pt x="105" y="53"/>
                    </a:lnTo>
                    <a:lnTo>
                      <a:pt x="108" y="49"/>
                    </a:lnTo>
                    <a:lnTo>
                      <a:pt x="110" y="45"/>
                    </a:lnTo>
                    <a:lnTo>
                      <a:pt x="111" y="40"/>
                    </a:lnTo>
                    <a:lnTo>
                      <a:pt x="112" y="39"/>
                    </a:lnTo>
                    <a:lnTo>
                      <a:pt x="116" y="36"/>
                    </a:lnTo>
                    <a:lnTo>
                      <a:pt x="121" y="30"/>
                    </a:lnTo>
                    <a:lnTo>
                      <a:pt x="127" y="24"/>
                    </a:lnTo>
                    <a:lnTo>
                      <a:pt x="133" y="18"/>
                    </a:lnTo>
                    <a:lnTo>
                      <a:pt x="138" y="12"/>
                    </a:lnTo>
                    <a:lnTo>
                      <a:pt x="143" y="6"/>
                    </a:lnTo>
                    <a:lnTo>
                      <a:pt x="146" y="3"/>
                    </a:lnTo>
                    <a:lnTo>
                      <a:pt x="145" y="0"/>
                    </a:lnTo>
                    <a:lnTo>
                      <a:pt x="142" y="0"/>
                    </a:lnTo>
                    <a:lnTo>
                      <a:pt x="138" y="0"/>
                    </a:lnTo>
                    <a:lnTo>
                      <a:pt x="132" y="1"/>
                    </a:lnTo>
                    <a:lnTo>
                      <a:pt x="126" y="3"/>
                    </a:lnTo>
                    <a:lnTo>
                      <a:pt x="120" y="4"/>
                    </a:lnTo>
                    <a:lnTo>
                      <a:pt x="116" y="4"/>
                    </a:lnTo>
                    <a:lnTo>
                      <a:pt x="114" y="4"/>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71" name="Google Shape;471;p15"/>
              <p:cNvSpPr/>
              <p:nvPr/>
            </p:nvSpPr>
            <p:spPr>
              <a:xfrm>
                <a:off x="5256" y="1768"/>
                <a:ext cx="144" cy="86"/>
              </a:xfrm>
              <a:custGeom>
                <a:avLst/>
                <a:gdLst/>
                <a:ahLst/>
                <a:cxnLst/>
                <a:rect l="l" t="t" r="r" b="b"/>
                <a:pathLst>
                  <a:path w="144" h="86" extrusionOk="0">
                    <a:moveTo>
                      <a:pt x="114" y="8"/>
                    </a:moveTo>
                    <a:lnTo>
                      <a:pt x="109" y="14"/>
                    </a:lnTo>
                    <a:lnTo>
                      <a:pt x="105" y="21"/>
                    </a:lnTo>
                    <a:lnTo>
                      <a:pt x="100" y="27"/>
                    </a:lnTo>
                    <a:lnTo>
                      <a:pt x="95" y="34"/>
                    </a:lnTo>
                    <a:lnTo>
                      <a:pt x="89" y="39"/>
                    </a:lnTo>
                    <a:lnTo>
                      <a:pt x="81" y="43"/>
                    </a:lnTo>
                    <a:lnTo>
                      <a:pt x="73" y="47"/>
                    </a:lnTo>
                    <a:lnTo>
                      <a:pt x="63" y="48"/>
                    </a:lnTo>
                    <a:lnTo>
                      <a:pt x="59" y="43"/>
                    </a:lnTo>
                    <a:lnTo>
                      <a:pt x="55" y="38"/>
                    </a:lnTo>
                    <a:lnTo>
                      <a:pt x="50" y="33"/>
                    </a:lnTo>
                    <a:lnTo>
                      <a:pt x="45" y="28"/>
                    </a:lnTo>
                    <a:lnTo>
                      <a:pt x="40" y="24"/>
                    </a:lnTo>
                    <a:lnTo>
                      <a:pt x="36" y="21"/>
                    </a:lnTo>
                    <a:lnTo>
                      <a:pt x="32" y="18"/>
                    </a:lnTo>
                    <a:lnTo>
                      <a:pt x="30" y="17"/>
                    </a:lnTo>
                    <a:lnTo>
                      <a:pt x="22" y="18"/>
                    </a:lnTo>
                    <a:lnTo>
                      <a:pt x="17" y="19"/>
                    </a:lnTo>
                    <a:lnTo>
                      <a:pt x="15" y="21"/>
                    </a:lnTo>
                    <a:lnTo>
                      <a:pt x="15" y="24"/>
                    </a:lnTo>
                    <a:lnTo>
                      <a:pt x="15" y="26"/>
                    </a:lnTo>
                    <a:lnTo>
                      <a:pt x="17" y="28"/>
                    </a:lnTo>
                    <a:lnTo>
                      <a:pt x="19" y="30"/>
                    </a:lnTo>
                    <a:lnTo>
                      <a:pt x="21" y="31"/>
                    </a:lnTo>
                    <a:lnTo>
                      <a:pt x="15" y="32"/>
                    </a:lnTo>
                    <a:lnTo>
                      <a:pt x="9" y="34"/>
                    </a:lnTo>
                    <a:lnTo>
                      <a:pt x="5" y="36"/>
                    </a:lnTo>
                    <a:lnTo>
                      <a:pt x="1" y="39"/>
                    </a:lnTo>
                    <a:lnTo>
                      <a:pt x="0" y="42"/>
                    </a:lnTo>
                    <a:lnTo>
                      <a:pt x="1" y="45"/>
                    </a:lnTo>
                    <a:lnTo>
                      <a:pt x="4" y="47"/>
                    </a:lnTo>
                    <a:lnTo>
                      <a:pt x="11" y="49"/>
                    </a:lnTo>
                    <a:lnTo>
                      <a:pt x="8" y="48"/>
                    </a:lnTo>
                    <a:lnTo>
                      <a:pt x="5" y="48"/>
                    </a:lnTo>
                    <a:lnTo>
                      <a:pt x="3" y="50"/>
                    </a:lnTo>
                    <a:lnTo>
                      <a:pt x="2" y="54"/>
                    </a:lnTo>
                    <a:lnTo>
                      <a:pt x="2" y="58"/>
                    </a:lnTo>
                    <a:lnTo>
                      <a:pt x="4" y="62"/>
                    </a:lnTo>
                    <a:lnTo>
                      <a:pt x="9" y="65"/>
                    </a:lnTo>
                    <a:lnTo>
                      <a:pt x="18" y="67"/>
                    </a:lnTo>
                    <a:lnTo>
                      <a:pt x="24" y="68"/>
                    </a:lnTo>
                    <a:lnTo>
                      <a:pt x="30" y="72"/>
                    </a:lnTo>
                    <a:lnTo>
                      <a:pt x="37" y="77"/>
                    </a:lnTo>
                    <a:lnTo>
                      <a:pt x="44" y="82"/>
                    </a:lnTo>
                    <a:lnTo>
                      <a:pt x="53" y="85"/>
                    </a:lnTo>
                    <a:lnTo>
                      <a:pt x="64" y="86"/>
                    </a:lnTo>
                    <a:lnTo>
                      <a:pt x="77" y="83"/>
                    </a:lnTo>
                    <a:lnTo>
                      <a:pt x="93" y="74"/>
                    </a:lnTo>
                    <a:lnTo>
                      <a:pt x="93" y="69"/>
                    </a:lnTo>
                    <a:lnTo>
                      <a:pt x="95" y="65"/>
                    </a:lnTo>
                    <a:lnTo>
                      <a:pt x="98" y="61"/>
                    </a:lnTo>
                    <a:lnTo>
                      <a:pt x="101" y="57"/>
                    </a:lnTo>
                    <a:lnTo>
                      <a:pt x="104" y="52"/>
                    </a:lnTo>
                    <a:lnTo>
                      <a:pt x="107" y="48"/>
                    </a:lnTo>
                    <a:lnTo>
                      <a:pt x="108" y="44"/>
                    </a:lnTo>
                    <a:lnTo>
                      <a:pt x="109" y="40"/>
                    </a:lnTo>
                    <a:lnTo>
                      <a:pt x="111" y="38"/>
                    </a:lnTo>
                    <a:lnTo>
                      <a:pt x="114" y="35"/>
                    </a:lnTo>
                    <a:lnTo>
                      <a:pt x="119" y="29"/>
                    </a:lnTo>
                    <a:lnTo>
                      <a:pt x="125" y="23"/>
                    </a:lnTo>
                    <a:lnTo>
                      <a:pt x="131" y="17"/>
                    </a:lnTo>
                    <a:lnTo>
                      <a:pt x="136" y="11"/>
                    </a:lnTo>
                    <a:lnTo>
                      <a:pt x="141" y="5"/>
                    </a:lnTo>
                    <a:lnTo>
                      <a:pt x="144" y="2"/>
                    </a:lnTo>
                    <a:lnTo>
                      <a:pt x="143" y="0"/>
                    </a:lnTo>
                    <a:lnTo>
                      <a:pt x="141" y="0"/>
                    </a:lnTo>
                    <a:lnTo>
                      <a:pt x="136" y="1"/>
                    </a:lnTo>
                    <a:lnTo>
                      <a:pt x="131" y="3"/>
                    </a:lnTo>
                    <a:lnTo>
                      <a:pt x="126" y="5"/>
                    </a:lnTo>
                    <a:lnTo>
                      <a:pt x="121" y="7"/>
                    </a:lnTo>
                    <a:lnTo>
                      <a:pt x="117" y="8"/>
                    </a:lnTo>
                    <a:lnTo>
                      <a:pt x="114" y="8"/>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72" name="Google Shape;472;p15"/>
              <p:cNvSpPr/>
              <p:nvPr/>
            </p:nvSpPr>
            <p:spPr>
              <a:xfrm>
                <a:off x="5258" y="1768"/>
                <a:ext cx="142" cy="86"/>
              </a:xfrm>
              <a:custGeom>
                <a:avLst/>
                <a:gdLst/>
                <a:ahLst/>
                <a:cxnLst/>
                <a:rect l="l" t="t" r="r" b="b"/>
                <a:pathLst>
                  <a:path w="142" h="86" extrusionOk="0">
                    <a:moveTo>
                      <a:pt x="115" y="13"/>
                    </a:moveTo>
                    <a:lnTo>
                      <a:pt x="110" y="20"/>
                    </a:lnTo>
                    <a:lnTo>
                      <a:pt x="106" y="26"/>
                    </a:lnTo>
                    <a:lnTo>
                      <a:pt x="101" y="33"/>
                    </a:lnTo>
                    <a:lnTo>
                      <a:pt x="96" y="39"/>
                    </a:lnTo>
                    <a:lnTo>
                      <a:pt x="89" y="44"/>
                    </a:lnTo>
                    <a:lnTo>
                      <a:pt x="82" y="48"/>
                    </a:lnTo>
                    <a:lnTo>
                      <a:pt x="72" y="51"/>
                    </a:lnTo>
                    <a:lnTo>
                      <a:pt x="61" y="52"/>
                    </a:lnTo>
                    <a:lnTo>
                      <a:pt x="58" y="47"/>
                    </a:lnTo>
                    <a:lnTo>
                      <a:pt x="54" y="41"/>
                    </a:lnTo>
                    <a:lnTo>
                      <a:pt x="49" y="36"/>
                    </a:lnTo>
                    <a:lnTo>
                      <a:pt x="43" y="31"/>
                    </a:lnTo>
                    <a:lnTo>
                      <a:pt x="38" y="27"/>
                    </a:lnTo>
                    <a:lnTo>
                      <a:pt x="34" y="24"/>
                    </a:lnTo>
                    <a:lnTo>
                      <a:pt x="30" y="21"/>
                    </a:lnTo>
                    <a:lnTo>
                      <a:pt x="29" y="19"/>
                    </a:lnTo>
                    <a:lnTo>
                      <a:pt x="21" y="20"/>
                    </a:lnTo>
                    <a:lnTo>
                      <a:pt x="16" y="22"/>
                    </a:lnTo>
                    <a:lnTo>
                      <a:pt x="14" y="24"/>
                    </a:lnTo>
                    <a:lnTo>
                      <a:pt x="14" y="26"/>
                    </a:lnTo>
                    <a:lnTo>
                      <a:pt x="15" y="28"/>
                    </a:lnTo>
                    <a:lnTo>
                      <a:pt x="17" y="30"/>
                    </a:lnTo>
                    <a:lnTo>
                      <a:pt x="19" y="32"/>
                    </a:lnTo>
                    <a:lnTo>
                      <a:pt x="21" y="33"/>
                    </a:lnTo>
                    <a:lnTo>
                      <a:pt x="15" y="34"/>
                    </a:lnTo>
                    <a:lnTo>
                      <a:pt x="9" y="35"/>
                    </a:lnTo>
                    <a:lnTo>
                      <a:pt x="5" y="38"/>
                    </a:lnTo>
                    <a:lnTo>
                      <a:pt x="1" y="40"/>
                    </a:lnTo>
                    <a:lnTo>
                      <a:pt x="0" y="43"/>
                    </a:lnTo>
                    <a:lnTo>
                      <a:pt x="1" y="46"/>
                    </a:lnTo>
                    <a:lnTo>
                      <a:pt x="4" y="48"/>
                    </a:lnTo>
                    <a:lnTo>
                      <a:pt x="11" y="50"/>
                    </a:lnTo>
                    <a:lnTo>
                      <a:pt x="9" y="48"/>
                    </a:lnTo>
                    <a:lnTo>
                      <a:pt x="7" y="48"/>
                    </a:lnTo>
                    <a:lnTo>
                      <a:pt x="4" y="50"/>
                    </a:lnTo>
                    <a:lnTo>
                      <a:pt x="3" y="54"/>
                    </a:lnTo>
                    <a:lnTo>
                      <a:pt x="2" y="57"/>
                    </a:lnTo>
                    <a:lnTo>
                      <a:pt x="4" y="61"/>
                    </a:lnTo>
                    <a:lnTo>
                      <a:pt x="8" y="64"/>
                    </a:lnTo>
                    <a:lnTo>
                      <a:pt x="16" y="67"/>
                    </a:lnTo>
                    <a:lnTo>
                      <a:pt x="22" y="68"/>
                    </a:lnTo>
                    <a:lnTo>
                      <a:pt x="28" y="72"/>
                    </a:lnTo>
                    <a:lnTo>
                      <a:pt x="35" y="77"/>
                    </a:lnTo>
                    <a:lnTo>
                      <a:pt x="42" y="82"/>
                    </a:lnTo>
                    <a:lnTo>
                      <a:pt x="51" y="85"/>
                    </a:lnTo>
                    <a:lnTo>
                      <a:pt x="62" y="86"/>
                    </a:lnTo>
                    <a:lnTo>
                      <a:pt x="75" y="83"/>
                    </a:lnTo>
                    <a:lnTo>
                      <a:pt x="91" y="74"/>
                    </a:lnTo>
                    <a:lnTo>
                      <a:pt x="91" y="69"/>
                    </a:lnTo>
                    <a:lnTo>
                      <a:pt x="93" y="65"/>
                    </a:lnTo>
                    <a:lnTo>
                      <a:pt x="96" y="61"/>
                    </a:lnTo>
                    <a:lnTo>
                      <a:pt x="99" y="57"/>
                    </a:lnTo>
                    <a:lnTo>
                      <a:pt x="102" y="52"/>
                    </a:lnTo>
                    <a:lnTo>
                      <a:pt x="105" y="48"/>
                    </a:lnTo>
                    <a:lnTo>
                      <a:pt x="106" y="44"/>
                    </a:lnTo>
                    <a:lnTo>
                      <a:pt x="107" y="40"/>
                    </a:lnTo>
                    <a:lnTo>
                      <a:pt x="109" y="38"/>
                    </a:lnTo>
                    <a:lnTo>
                      <a:pt x="112" y="35"/>
                    </a:lnTo>
                    <a:lnTo>
                      <a:pt x="117" y="29"/>
                    </a:lnTo>
                    <a:lnTo>
                      <a:pt x="123" y="23"/>
                    </a:lnTo>
                    <a:lnTo>
                      <a:pt x="129" y="17"/>
                    </a:lnTo>
                    <a:lnTo>
                      <a:pt x="134" y="11"/>
                    </a:lnTo>
                    <a:lnTo>
                      <a:pt x="139" y="5"/>
                    </a:lnTo>
                    <a:lnTo>
                      <a:pt x="142" y="2"/>
                    </a:lnTo>
                    <a:lnTo>
                      <a:pt x="141" y="0"/>
                    </a:lnTo>
                    <a:lnTo>
                      <a:pt x="139" y="0"/>
                    </a:lnTo>
                    <a:lnTo>
                      <a:pt x="135" y="3"/>
                    </a:lnTo>
                    <a:lnTo>
                      <a:pt x="131" y="6"/>
                    </a:lnTo>
                    <a:lnTo>
                      <a:pt x="126" y="9"/>
                    </a:lnTo>
                    <a:lnTo>
                      <a:pt x="121" y="12"/>
                    </a:lnTo>
                    <a:lnTo>
                      <a:pt x="117" y="13"/>
                    </a:lnTo>
                    <a:lnTo>
                      <a:pt x="115" y="13"/>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73" name="Google Shape;473;p15"/>
              <p:cNvSpPr/>
              <p:nvPr/>
            </p:nvSpPr>
            <p:spPr>
              <a:xfrm>
                <a:off x="5175" y="1422"/>
                <a:ext cx="572" cy="447"/>
              </a:xfrm>
              <a:custGeom>
                <a:avLst/>
                <a:gdLst/>
                <a:ahLst/>
                <a:cxnLst/>
                <a:rect l="l" t="t" r="r" b="b"/>
                <a:pathLst>
                  <a:path w="572" h="447" extrusionOk="0">
                    <a:moveTo>
                      <a:pt x="41" y="103"/>
                    </a:moveTo>
                    <a:lnTo>
                      <a:pt x="56" y="111"/>
                    </a:lnTo>
                    <a:lnTo>
                      <a:pt x="67" y="115"/>
                    </a:lnTo>
                    <a:lnTo>
                      <a:pt x="75" y="116"/>
                    </a:lnTo>
                    <a:lnTo>
                      <a:pt x="81" y="114"/>
                    </a:lnTo>
                    <a:lnTo>
                      <a:pt x="87" y="112"/>
                    </a:lnTo>
                    <a:lnTo>
                      <a:pt x="93" y="110"/>
                    </a:lnTo>
                    <a:lnTo>
                      <a:pt x="100" y="109"/>
                    </a:lnTo>
                    <a:lnTo>
                      <a:pt x="112" y="111"/>
                    </a:lnTo>
                    <a:lnTo>
                      <a:pt x="103" y="118"/>
                    </a:lnTo>
                    <a:lnTo>
                      <a:pt x="95" y="126"/>
                    </a:lnTo>
                    <a:lnTo>
                      <a:pt x="89" y="134"/>
                    </a:lnTo>
                    <a:lnTo>
                      <a:pt x="83" y="143"/>
                    </a:lnTo>
                    <a:lnTo>
                      <a:pt x="78" y="152"/>
                    </a:lnTo>
                    <a:lnTo>
                      <a:pt x="74" y="161"/>
                    </a:lnTo>
                    <a:lnTo>
                      <a:pt x="72" y="171"/>
                    </a:lnTo>
                    <a:lnTo>
                      <a:pt x="70" y="181"/>
                    </a:lnTo>
                    <a:lnTo>
                      <a:pt x="68" y="182"/>
                    </a:lnTo>
                    <a:lnTo>
                      <a:pt x="65" y="184"/>
                    </a:lnTo>
                    <a:lnTo>
                      <a:pt x="61" y="187"/>
                    </a:lnTo>
                    <a:lnTo>
                      <a:pt x="57" y="190"/>
                    </a:lnTo>
                    <a:lnTo>
                      <a:pt x="53" y="192"/>
                    </a:lnTo>
                    <a:lnTo>
                      <a:pt x="50" y="195"/>
                    </a:lnTo>
                    <a:lnTo>
                      <a:pt x="46" y="197"/>
                    </a:lnTo>
                    <a:lnTo>
                      <a:pt x="44" y="199"/>
                    </a:lnTo>
                    <a:lnTo>
                      <a:pt x="31" y="205"/>
                    </a:lnTo>
                    <a:lnTo>
                      <a:pt x="24" y="214"/>
                    </a:lnTo>
                    <a:lnTo>
                      <a:pt x="22" y="225"/>
                    </a:lnTo>
                    <a:lnTo>
                      <a:pt x="23" y="237"/>
                    </a:lnTo>
                    <a:lnTo>
                      <a:pt x="28" y="247"/>
                    </a:lnTo>
                    <a:lnTo>
                      <a:pt x="34" y="256"/>
                    </a:lnTo>
                    <a:lnTo>
                      <a:pt x="40" y="261"/>
                    </a:lnTo>
                    <a:lnTo>
                      <a:pt x="45" y="263"/>
                    </a:lnTo>
                    <a:lnTo>
                      <a:pt x="47" y="262"/>
                    </a:lnTo>
                    <a:lnTo>
                      <a:pt x="49" y="262"/>
                    </a:lnTo>
                    <a:lnTo>
                      <a:pt x="51" y="262"/>
                    </a:lnTo>
                    <a:lnTo>
                      <a:pt x="54" y="262"/>
                    </a:lnTo>
                    <a:lnTo>
                      <a:pt x="56" y="262"/>
                    </a:lnTo>
                    <a:lnTo>
                      <a:pt x="58" y="262"/>
                    </a:lnTo>
                    <a:lnTo>
                      <a:pt x="61" y="261"/>
                    </a:lnTo>
                    <a:lnTo>
                      <a:pt x="64" y="260"/>
                    </a:lnTo>
                    <a:lnTo>
                      <a:pt x="65" y="262"/>
                    </a:lnTo>
                    <a:lnTo>
                      <a:pt x="67" y="263"/>
                    </a:lnTo>
                    <a:lnTo>
                      <a:pt x="69" y="264"/>
                    </a:lnTo>
                    <a:lnTo>
                      <a:pt x="71" y="265"/>
                    </a:lnTo>
                    <a:lnTo>
                      <a:pt x="73" y="266"/>
                    </a:lnTo>
                    <a:lnTo>
                      <a:pt x="75" y="267"/>
                    </a:lnTo>
                    <a:lnTo>
                      <a:pt x="77" y="269"/>
                    </a:lnTo>
                    <a:lnTo>
                      <a:pt x="79" y="271"/>
                    </a:lnTo>
                    <a:lnTo>
                      <a:pt x="82" y="271"/>
                    </a:lnTo>
                    <a:lnTo>
                      <a:pt x="89" y="274"/>
                    </a:lnTo>
                    <a:lnTo>
                      <a:pt x="99" y="278"/>
                    </a:lnTo>
                    <a:lnTo>
                      <a:pt x="112" y="284"/>
                    </a:lnTo>
                    <a:lnTo>
                      <a:pt x="125" y="288"/>
                    </a:lnTo>
                    <a:lnTo>
                      <a:pt x="139" y="293"/>
                    </a:lnTo>
                    <a:lnTo>
                      <a:pt x="153" y="297"/>
                    </a:lnTo>
                    <a:lnTo>
                      <a:pt x="165" y="299"/>
                    </a:lnTo>
                    <a:lnTo>
                      <a:pt x="170" y="308"/>
                    </a:lnTo>
                    <a:lnTo>
                      <a:pt x="175" y="317"/>
                    </a:lnTo>
                    <a:lnTo>
                      <a:pt x="181" y="326"/>
                    </a:lnTo>
                    <a:lnTo>
                      <a:pt x="187" y="334"/>
                    </a:lnTo>
                    <a:lnTo>
                      <a:pt x="194" y="341"/>
                    </a:lnTo>
                    <a:lnTo>
                      <a:pt x="201" y="348"/>
                    </a:lnTo>
                    <a:lnTo>
                      <a:pt x="210" y="352"/>
                    </a:lnTo>
                    <a:lnTo>
                      <a:pt x="220" y="356"/>
                    </a:lnTo>
                    <a:lnTo>
                      <a:pt x="218" y="360"/>
                    </a:lnTo>
                    <a:lnTo>
                      <a:pt x="216" y="365"/>
                    </a:lnTo>
                    <a:lnTo>
                      <a:pt x="214" y="369"/>
                    </a:lnTo>
                    <a:lnTo>
                      <a:pt x="212" y="373"/>
                    </a:lnTo>
                    <a:lnTo>
                      <a:pt x="210" y="378"/>
                    </a:lnTo>
                    <a:lnTo>
                      <a:pt x="208" y="382"/>
                    </a:lnTo>
                    <a:lnTo>
                      <a:pt x="206" y="386"/>
                    </a:lnTo>
                    <a:lnTo>
                      <a:pt x="205" y="391"/>
                    </a:lnTo>
                    <a:lnTo>
                      <a:pt x="204" y="387"/>
                    </a:lnTo>
                    <a:lnTo>
                      <a:pt x="203" y="384"/>
                    </a:lnTo>
                    <a:lnTo>
                      <a:pt x="202" y="381"/>
                    </a:lnTo>
                    <a:lnTo>
                      <a:pt x="200" y="379"/>
                    </a:lnTo>
                    <a:lnTo>
                      <a:pt x="198" y="377"/>
                    </a:lnTo>
                    <a:lnTo>
                      <a:pt x="194" y="375"/>
                    </a:lnTo>
                    <a:lnTo>
                      <a:pt x="191" y="375"/>
                    </a:lnTo>
                    <a:lnTo>
                      <a:pt x="187" y="374"/>
                    </a:lnTo>
                    <a:lnTo>
                      <a:pt x="180" y="373"/>
                    </a:lnTo>
                    <a:lnTo>
                      <a:pt x="175" y="373"/>
                    </a:lnTo>
                    <a:lnTo>
                      <a:pt x="171" y="374"/>
                    </a:lnTo>
                    <a:lnTo>
                      <a:pt x="168" y="376"/>
                    </a:lnTo>
                    <a:lnTo>
                      <a:pt x="167" y="378"/>
                    </a:lnTo>
                    <a:lnTo>
                      <a:pt x="166" y="381"/>
                    </a:lnTo>
                    <a:lnTo>
                      <a:pt x="167" y="385"/>
                    </a:lnTo>
                    <a:lnTo>
                      <a:pt x="169" y="389"/>
                    </a:lnTo>
                    <a:lnTo>
                      <a:pt x="162" y="388"/>
                    </a:lnTo>
                    <a:lnTo>
                      <a:pt x="155" y="388"/>
                    </a:lnTo>
                    <a:lnTo>
                      <a:pt x="150" y="390"/>
                    </a:lnTo>
                    <a:lnTo>
                      <a:pt x="145" y="393"/>
                    </a:lnTo>
                    <a:lnTo>
                      <a:pt x="142" y="396"/>
                    </a:lnTo>
                    <a:lnTo>
                      <a:pt x="141" y="400"/>
                    </a:lnTo>
                    <a:lnTo>
                      <a:pt x="142" y="404"/>
                    </a:lnTo>
                    <a:lnTo>
                      <a:pt x="147" y="408"/>
                    </a:lnTo>
                    <a:lnTo>
                      <a:pt x="139" y="409"/>
                    </a:lnTo>
                    <a:lnTo>
                      <a:pt x="134" y="412"/>
                    </a:lnTo>
                    <a:lnTo>
                      <a:pt x="133" y="415"/>
                    </a:lnTo>
                    <a:lnTo>
                      <a:pt x="133" y="418"/>
                    </a:lnTo>
                    <a:lnTo>
                      <a:pt x="136" y="422"/>
                    </a:lnTo>
                    <a:lnTo>
                      <a:pt x="141" y="425"/>
                    </a:lnTo>
                    <a:lnTo>
                      <a:pt x="148" y="426"/>
                    </a:lnTo>
                    <a:lnTo>
                      <a:pt x="156" y="425"/>
                    </a:lnTo>
                    <a:lnTo>
                      <a:pt x="161" y="427"/>
                    </a:lnTo>
                    <a:lnTo>
                      <a:pt x="165" y="429"/>
                    </a:lnTo>
                    <a:lnTo>
                      <a:pt x="169" y="431"/>
                    </a:lnTo>
                    <a:lnTo>
                      <a:pt x="173" y="433"/>
                    </a:lnTo>
                    <a:lnTo>
                      <a:pt x="177" y="435"/>
                    </a:lnTo>
                    <a:lnTo>
                      <a:pt x="181" y="437"/>
                    </a:lnTo>
                    <a:lnTo>
                      <a:pt x="186" y="439"/>
                    </a:lnTo>
                    <a:lnTo>
                      <a:pt x="191" y="441"/>
                    </a:lnTo>
                    <a:lnTo>
                      <a:pt x="196" y="445"/>
                    </a:lnTo>
                    <a:lnTo>
                      <a:pt x="203" y="447"/>
                    </a:lnTo>
                    <a:lnTo>
                      <a:pt x="212" y="447"/>
                    </a:lnTo>
                    <a:lnTo>
                      <a:pt x="220" y="445"/>
                    </a:lnTo>
                    <a:lnTo>
                      <a:pt x="227" y="441"/>
                    </a:lnTo>
                    <a:lnTo>
                      <a:pt x="234" y="435"/>
                    </a:lnTo>
                    <a:lnTo>
                      <a:pt x="238" y="427"/>
                    </a:lnTo>
                    <a:lnTo>
                      <a:pt x="239" y="415"/>
                    </a:lnTo>
                    <a:lnTo>
                      <a:pt x="246" y="410"/>
                    </a:lnTo>
                    <a:lnTo>
                      <a:pt x="255" y="406"/>
                    </a:lnTo>
                    <a:lnTo>
                      <a:pt x="266" y="402"/>
                    </a:lnTo>
                    <a:lnTo>
                      <a:pt x="279" y="398"/>
                    </a:lnTo>
                    <a:lnTo>
                      <a:pt x="291" y="394"/>
                    </a:lnTo>
                    <a:lnTo>
                      <a:pt x="302" y="389"/>
                    </a:lnTo>
                    <a:lnTo>
                      <a:pt x="311" y="385"/>
                    </a:lnTo>
                    <a:lnTo>
                      <a:pt x="318" y="380"/>
                    </a:lnTo>
                    <a:lnTo>
                      <a:pt x="325" y="383"/>
                    </a:lnTo>
                    <a:lnTo>
                      <a:pt x="337" y="386"/>
                    </a:lnTo>
                    <a:lnTo>
                      <a:pt x="353" y="386"/>
                    </a:lnTo>
                    <a:lnTo>
                      <a:pt x="371" y="385"/>
                    </a:lnTo>
                    <a:lnTo>
                      <a:pt x="389" y="382"/>
                    </a:lnTo>
                    <a:lnTo>
                      <a:pt x="406" y="377"/>
                    </a:lnTo>
                    <a:lnTo>
                      <a:pt x="421" y="369"/>
                    </a:lnTo>
                    <a:lnTo>
                      <a:pt x="432" y="358"/>
                    </a:lnTo>
                    <a:lnTo>
                      <a:pt x="437" y="366"/>
                    </a:lnTo>
                    <a:lnTo>
                      <a:pt x="442" y="371"/>
                    </a:lnTo>
                    <a:lnTo>
                      <a:pt x="447" y="375"/>
                    </a:lnTo>
                    <a:lnTo>
                      <a:pt x="451" y="377"/>
                    </a:lnTo>
                    <a:lnTo>
                      <a:pt x="455" y="378"/>
                    </a:lnTo>
                    <a:lnTo>
                      <a:pt x="461" y="377"/>
                    </a:lnTo>
                    <a:lnTo>
                      <a:pt x="468" y="377"/>
                    </a:lnTo>
                    <a:lnTo>
                      <a:pt x="476" y="376"/>
                    </a:lnTo>
                    <a:lnTo>
                      <a:pt x="470" y="380"/>
                    </a:lnTo>
                    <a:lnTo>
                      <a:pt x="466" y="384"/>
                    </a:lnTo>
                    <a:lnTo>
                      <a:pt x="462" y="387"/>
                    </a:lnTo>
                    <a:lnTo>
                      <a:pt x="459" y="391"/>
                    </a:lnTo>
                    <a:lnTo>
                      <a:pt x="456" y="394"/>
                    </a:lnTo>
                    <a:lnTo>
                      <a:pt x="454" y="399"/>
                    </a:lnTo>
                    <a:lnTo>
                      <a:pt x="452" y="404"/>
                    </a:lnTo>
                    <a:lnTo>
                      <a:pt x="449" y="411"/>
                    </a:lnTo>
                    <a:lnTo>
                      <a:pt x="448" y="416"/>
                    </a:lnTo>
                    <a:lnTo>
                      <a:pt x="448" y="420"/>
                    </a:lnTo>
                    <a:lnTo>
                      <a:pt x="449" y="424"/>
                    </a:lnTo>
                    <a:lnTo>
                      <a:pt x="452" y="426"/>
                    </a:lnTo>
                    <a:lnTo>
                      <a:pt x="456" y="427"/>
                    </a:lnTo>
                    <a:lnTo>
                      <a:pt x="460" y="427"/>
                    </a:lnTo>
                    <a:lnTo>
                      <a:pt x="466" y="425"/>
                    </a:lnTo>
                    <a:lnTo>
                      <a:pt x="473" y="423"/>
                    </a:lnTo>
                    <a:lnTo>
                      <a:pt x="469" y="430"/>
                    </a:lnTo>
                    <a:lnTo>
                      <a:pt x="471" y="435"/>
                    </a:lnTo>
                    <a:lnTo>
                      <a:pt x="475" y="439"/>
                    </a:lnTo>
                    <a:lnTo>
                      <a:pt x="481" y="441"/>
                    </a:lnTo>
                    <a:lnTo>
                      <a:pt x="487" y="441"/>
                    </a:lnTo>
                    <a:lnTo>
                      <a:pt x="493" y="438"/>
                    </a:lnTo>
                    <a:lnTo>
                      <a:pt x="497" y="434"/>
                    </a:lnTo>
                    <a:lnTo>
                      <a:pt x="497" y="428"/>
                    </a:lnTo>
                    <a:lnTo>
                      <a:pt x="502" y="435"/>
                    </a:lnTo>
                    <a:lnTo>
                      <a:pt x="507" y="439"/>
                    </a:lnTo>
                    <a:lnTo>
                      <a:pt x="512" y="439"/>
                    </a:lnTo>
                    <a:lnTo>
                      <a:pt x="517" y="438"/>
                    </a:lnTo>
                    <a:lnTo>
                      <a:pt x="521" y="434"/>
                    </a:lnTo>
                    <a:lnTo>
                      <a:pt x="525" y="428"/>
                    </a:lnTo>
                    <a:lnTo>
                      <a:pt x="529" y="421"/>
                    </a:lnTo>
                    <a:lnTo>
                      <a:pt x="531" y="412"/>
                    </a:lnTo>
                    <a:lnTo>
                      <a:pt x="535" y="405"/>
                    </a:lnTo>
                    <a:lnTo>
                      <a:pt x="540" y="398"/>
                    </a:lnTo>
                    <a:lnTo>
                      <a:pt x="545" y="391"/>
                    </a:lnTo>
                    <a:lnTo>
                      <a:pt x="552" y="384"/>
                    </a:lnTo>
                    <a:lnTo>
                      <a:pt x="557" y="377"/>
                    </a:lnTo>
                    <a:lnTo>
                      <a:pt x="563" y="370"/>
                    </a:lnTo>
                    <a:lnTo>
                      <a:pt x="568" y="363"/>
                    </a:lnTo>
                    <a:lnTo>
                      <a:pt x="572" y="356"/>
                    </a:lnTo>
                    <a:lnTo>
                      <a:pt x="572" y="351"/>
                    </a:lnTo>
                    <a:lnTo>
                      <a:pt x="571" y="346"/>
                    </a:lnTo>
                    <a:lnTo>
                      <a:pt x="567" y="340"/>
                    </a:lnTo>
                    <a:lnTo>
                      <a:pt x="562" y="335"/>
                    </a:lnTo>
                    <a:lnTo>
                      <a:pt x="555" y="332"/>
                    </a:lnTo>
                    <a:lnTo>
                      <a:pt x="547" y="330"/>
                    </a:lnTo>
                    <a:lnTo>
                      <a:pt x="537" y="331"/>
                    </a:lnTo>
                    <a:lnTo>
                      <a:pt x="527" y="336"/>
                    </a:lnTo>
                    <a:lnTo>
                      <a:pt x="532" y="318"/>
                    </a:lnTo>
                    <a:lnTo>
                      <a:pt x="536" y="295"/>
                    </a:lnTo>
                    <a:lnTo>
                      <a:pt x="537" y="270"/>
                    </a:lnTo>
                    <a:lnTo>
                      <a:pt x="536" y="244"/>
                    </a:lnTo>
                    <a:lnTo>
                      <a:pt x="531" y="220"/>
                    </a:lnTo>
                    <a:lnTo>
                      <a:pt x="523" y="199"/>
                    </a:lnTo>
                    <a:lnTo>
                      <a:pt x="510" y="183"/>
                    </a:lnTo>
                    <a:lnTo>
                      <a:pt x="494" y="174"/>
                    </a:lnTo>
                    <a:lnTo>
                      <a:pt x="482" y="174"/>
                    </a:lnTo>
                    <a:lnTo>
                      <a:pt x="481" y="174"/>
                    </a:lnTo>
                    <a:lnTo>
                      <a:pt x="487" y="173"/>
                    </a:lnTo>
                    <a:lnTo>
                      <a:pt x="498" y="170"/>
                    </a:lnTo>
                    <a:lnTo>
                      <a:pt x="512" y="164"/>
                    </a:lnTo>
                    <a:lnTo>
                      <a:pt x="526" y="156"/>
                    </a:lnTo>
                    <a:lnTo>
                      <a:pt x="537" y="144"/>
                    </a:lnTo>
                    <a:lnTo>
                      <a:pt x="543" y="128"/>
                    </a:lnTo>
                    <a:lnTo>
                      <a:pt x="539" y="132"/>
                    </a:lnTo>
                    <a:lnTo>
                      <a:pt x="533" y="137"/>
                    </a:lnTo>
                    <a:lnTo>
                      <a:pt x="524" y="144"/>
                    </a:lnTo>
                    <a:lnTo>
                      <a:pt x="514" y="151"/>
                    </a:lnTo>
                    <a:lnTo>
                      <a:pt x="501" y="157"/>
                    </a:lnTo>
                    <a:lnTo>
                      <a:pt x="488" y="162"/>
                    </a:lnTo>
                    <a:lnTo>
                      <a:pt x="474" y="166"/>
                    </a:lnTo>
                    <a:lnTo>
                      <a:pt x="459" y="168"/>
                    </a:lnTo>
                    <a:lnTo>
                      <a:pt x="437" y="164"/>
                    </a:lnTo>
                    <a:lnTo>
                      <a:pt x="419" y="162"/>
                    </a:lnTo>
                    <a:lnTo>
                      <a:pt x="402" y="162"/>
                    </a:lnTo>
                    <a:lnTo>
                      <a:pt x="387" y="164"/>
                    </a:lnTo>
                    <a:lnTo>
                      <a:pt x="372" y="168"/>
                    </a:lnTo>
                    <a:lnTo>
                      <a:pt x="357" y="173"/>
                    </a:lnTo>
                    <a:lnTo>
                      <a:pt x="341" y="180"/>
                    </a:lnTo>
                    <a:lnTo>
                      <a:pt x="322" y="189"/>
                    </a:lnTo>
                    <a:lnTo>
                      <a:pt x="320" y="189"/>
                    </a:lnTo>
                    <a:lnTo>
                      <a:pt x="319" y="190"/>
                    </a:lnTo>
                    <a:lnTo>
                      <a:pt x="317" y="191"/>
                    </a:lnTo>
                    <a:lnTo>
                      <a:pt x="315" y="191"/>
                    </a:lnTo>
                    <a:lnTo>
                      <a:pt x="313" y="192"/>
                    </a:lnTo>
                    <a:lnTo>
                      <a:pt x="311" y="193"/>
                    </a:lnTo>
                    <a:lnTo>
                      <a:pt x="310" y="194"/>
                    </a:lnTo>
                    <a:lnTo>
                      <a:pt x="308" y="195"/>
                    </a:lnTo>
                    <a:lnTo>
                      <a:pt x="302" y="189"/>
                    </a:lnTo>
                    <a:lnTo>
                      <a:pt x="296" y="186"/>
                    </a:lnTo>
                    <a:lnTo>
                      <a:pt x="292" y="184"/>
                    </a:lnTo>
                    <a:lnTo>
                      <a:pt x="288" y="183"/>
                    </a:lnTo>
                    <a:lnTo>
                      <a:pt x="284" y="183"/>
                    </a:lnTo>
                    <a:lnTo>
                      <a:pt x="280" y="184"/>
                    </a:lnTo>
                    <a:lnTo>
                      <a:pt x="274" y="184"/>
                    </a:lnTo>
                    <a:lnTo>
                      <a:pt x="268" y="185"/>
                    </a:lnTo>
                    <a:lnTo>
                      <a:pt x="264" y="170"/>
                    </a:lnTo>
                    <a:lnTo>
                      <a:pt x="260" y="158"/>
                    </a:lnTo>
                    <a:lnTo>
                      <a:pt x="255" y="148"/>
                    </a:lnTo>
                    <a:lnTo>
                      <a:pt x="250" y="140"/>
                    </a:lnTo>
                    <a:lnTo>
                      <a:pt x="243" y="132"/>
                    </a:lnTo>
                    <a:lnTo>
                      <a:pt x="234" y="124"/>
                    </a:lnTo>
                    <a:lnTo>
                      <a:pt x="223" y="115"/>
                    </a:lnTo>
                    <a:lnTo>
                      <a:pt x="210" y="105"/>
                    </a:lnTo>
                    <a:lnTo>
                      <a:pt x="220" y="100"/>
                    </a:lnTo>
                    <a:lnTo>
                      <a:pt x="229" y="94"/>
                    </a:lnTo>
                    <a:lnTo>
                      <a:pt x="238" y="88"/>
                    </a:lnTo>
                    <a:lnTo>
                      <a:pt x="245" y="81"/>
                    </a:lnTo>
                    <a:lnTo>
                      <a:pt x="251" y="72"/>
                    </a:lnTo>
                    <a:lnTo>
                      <a:pt x="255" y="61"/>
                    </a:lnTo>
                    <a:lnTo>
                      <a:pt x="258" y="49"/>
                    </a:lnTo>
                    <a:lnTo>
                      <a:pt x="260" y="34"/>
                    </a:lnTo>
                    <a:lnTo>
                      <a:pt x="259" y="23"/>
                    </a:lnTo>
                    <a:lnTo>
                      <a:pt x="250" y="13"/>
                    </a:lnTo>
                    <a:lnTo>
                      <a:pt x="235" y="5"/>
                    </a:lnTo>
                    <a:lnTo>
                      <a:pt x="218" y="1"/>
                    </a:lnTo>
                    <a:lnTo>
                      <a:pt x="201" y="0"/>
                    </a:lnTo>
                    <a:lnTo>
                      <a:pt x="188" y="3"/>
                    </a:lnTo>
                    <a:lnTo>
                      <a:pt x="181" y="11"/>
                    </a:lnTo>
                    <a:lnTo>
                      <a:pt x="184" y="25"/>
                    </a:lnTo>
                    <a:lnTo>
                      <a:pt x="191" y="37"/>
                    </a:lnTo>
                    <a:lnTo>
                      <a:pt x="196" y="46"/>
                    </a:lnTo>
                    <a:lnTo>
                      <a:pt x="200" y="53"/>
                    </a:lnTo>
                    <a:lnTo>
                      <a:pt x="202" y="60"/>
                    </a:lnTo>
                    <a:lnTo>
                      <a:pt x="202" y="66"/>
                    </a:lnTo>
                    <a:lnTo>
                      <a:pt x="201" y="73"/>
                    </a:lnTo>
                    <a:lnTo>
                      <a:pt x="197" y="82"/>
                    </a:lnTo>
                    <a:lnTo>
                      <a:pt x="191" y="94"/>
                    </a:lnTo>
                    <a:lnTo>
                      <a:pt x="183" y="89"/>
                    </a:lnTo>
                    <a:lnTo>
                      <a:pt x="175" y="86"/>
                    </a:lnTo>
                    <a:lnTo>
                      <a:pt x="166" y="85"/>
                    </a:lnTo>
                    <a:lnTo>
                      <a:pt x="158" y="85"/>
                    </a:lnTo>
                    <a:lnTo>
                      <a:pt x="150" y="87"/>
                    </a:lnTo>
                    <a:lnTo>
                      <a:pt x="141" y="89"/>
                    </a:lnTo>
                    <a:lnTo>
                      <a:pt x="133" y="93"/>
                    </a:lnTo>
                    <a:lnTo>
                      <a:pt x="125" y="97"/>
                    </a:lnTo>
                    <a:lnTo>
                      <a:pt x="117" y="88"/>
                    </a:lnTo>
                    <a:lnTo>
                      <a:pt x="108" y="80"/>
                    </a:lnTo>
                    <a:lnTo>
                      <a:pt x="100" y="74"/>
                    </a:lnTo>
                    <a:lnTo>
                      <a:pt x="92" y="69"/>
                    </a:lnTo>
                    <a:lnTo>
                      <a:pt x="84" y="64"/>
                    </a:lnTo>
                    <a:lnTo>
                      <a:pt x="74" y="60"/>
                    </a:lnTo>
                    <a:lnTo>
                      <a:pt x="63" y="55"/>
                    </a:lnTo>
                    <a:lnTo>
                      <a:pt x="51" y="50"/>
                    </a:lnTo>
                    <a:lnTo>
                      <a:pt x="38" y="51"/>
                    </a:lnTo>
                    <a:lnTo>
                      <a:pt x="25" y="55"/>
                    </a:lnTo>
                    <a:lnTo>
                      <a:pt x="13" y="60"/>
                    </a:lnTo>
                    <a:lnTo>
                      <a:pt x="4" y="68"/>
                    </a:lnTo>
                    <a:lnTo>
                      <a:pt x="0" y="75"/>
                    </a:lnTo>
                    <a:lnTo>
                      <a:pt x="4" y="84"/>
                    </a:lnTo>
                    <a:lnTo>
                      <a:pt x="17" y="94"/>
                    </a:lnTo>
                    <a:lnTo>
                      <a:pt x="41" y="103"/>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74" name="Google Shape;474;p15"/>
              <p:cNvSpPr/>
              <p:nvPr/>
            </p:nvSpPr>
            <p:spPr>
              <a:xfrm>
                <a:off x="5192" y="1432"/>
                <a:ext cx="553" cy="437"/>
              </a:xfrm>
              <a:custGeom>
                <a:avLst/>
                <a:gdLst/>
                <a:ahLst/>
                <a:cxnLst/>
                <a:rect l="l" t="t" r="r" b="b"/>
                <a:pathLst>
                  <a:path w="553" h="437" extrusionOk="0">
                    <a:moveTo>
                      <a:pt x="33" y="94"/>
                    </a:moveTo>
                    <a:lnTo>
                      <a:pt x="46" y="100"/>
                    </a:lnTo>
                    <a:lnTo>
                      <a:pt x="56" y="104"/>
                    </a:lnTo>
                    <a:lnTo>
                      <a:pt x="63" y="104"/>
                    </a:lnTo>
                    <a:lnTo>
                      <a:pt x="68" y="104"/>
                    </a:lnTo>
                    <a:lnTo>
                      <a:pt x="73" y="102"/>
                    </a:lnTo>
                    <a:lnTo>
                      <a:pt x="78" y="100"/>
                    </a:lnTo>
                    <a:lnTo>
                      <a:pt x="85" y="99"/>
                    </a:lnTo>
                    <a:lnTo>
                      <a:pt x="95" y="101"/>
                    </a:lnTo>
                    <a:lnTo>
                      <a:pt x="86" y="108"/>
                    </a:lnTo>
                    <a:lnTo>
                      <a:pt x="78" y="116"/>
                    </a:lnTo>
                    <a:lnTo>
                      <a:pt x="72" y="124"/>
                    </a:lnTo>
                    <a:lnTo>
                      <a:pt x="66" y="133"/>
                    </a:lnTo>
                    <a:lnTo>
                      <a:pt x="61" y="142"/>
                    </a:lnTo>
                    <a:lnTo>
                      <a:pt x="57" y="151"/>
                    </a:lnTo>
                    <a:lnTo>
                      <a:pt x="55" y="161"/>
                    </a:lnTo>
                    <a:lnTo>
                      <a:pt x="53" y="171"/>
                    </a:lnTo>
                    <a:lnTo>
                      <a:pt x="51" y="172"/>
                    </a:lnTo>
                    <a:lnTo>
                      <a:pt x="48" y="174"/>
                    </a:lnTo>
                    <a:lnTo>
                      <a:pt x="44" y="177"/>
                    </a:lnTo>
                    <a:lnTo>
                      <a:pt x="40" y="180"/>
                    </a:lnTo>
                    <a:lnTo>
                      <a:pt x="36" y="182"/>
                    </a:lnTo>
                    <a:lnTo>
                      <a:pt x="33" y="185"/>
                    </a:lnTo>
                    <a:lnTo>
                      <a:pt x="29" y="187"/>
                    </a:lnTo>
                    <a:lnTo>
                      <a:pt x="27" y="189"/>
                    </a:lnTo>
                    <a:lnTo>
                      <a:pt x="14" y="195"/>
                    </a:lnTo>
                    <a:lnTo>
                      <a:pt x="7" y="204"/>
                    </a:lnTo>
                    <a:lnTo>
                      <a:pt x="5" y="214"/>
                    </a:lnTo>
                    <a:lnTo>
                      <a:pt x="8" y="224"/>
                    </a:lnTo>
                    <a:lnTo>
                      <a:pt x="12" y="234"/>
                    </a:lnTo>
                    <a:lnTo>
                      <a:pt x="18" y="242"/>
                    </a:lnTo>
                    <a:lnTo>
                      <a:pt x="24" y="247"/>
                    </a:lnTo>
                    <a:lnTo>
                      <a:pt x="30" y="248"/>
                    </a:lnTo>
                    <a:lnTo>
                      <a:pt x="32" y="247"/>
                    </a:lnTo>
                    <a:lnTo>
                      <a:pt x="34" y="248"/>
                    </a:lnTo>
                    <a:lnTo>
                      <a:pt x="36" y="248"/>
                    </a:lnTo>
                    <a:lnTo>
                      <a:pt x="39" y="249"/>
                    </a:lnTo>
                    <a:lnTo>
                      <a:pt x="41" y="249"/>
                    </a:lnTo>
                    <a:lnTo>
                      <a:pt x="43" y="250"/>
                    </a:lnTo>
                    <a:lnTo>
                      <a:pt x="46" y="250"/>
                    </a:lnTo>
                    <a:lnTo>
                      <a:pt x="49" y="250"/>
                    </a:lnTo>
                    <a:lnTo>
                      <a:pt x="51" y="251"/>
                    </a:lnTo>
                    <a:lnTo>
                      <a:pt x="54" y="253"/>
                    </a:lnTo>
                    <a:lnTo>
                      <a:pt x="56" y="254"/>
                    </a:lnTo>
                    <a:lnTo>
                      <a:pt x="58" y="256"/>
                    </a:lnTo>
                    <a:lnTo>
                      <a:pt x="60" y="257"/>
                    </a:lnTo>
                    <a:lnTo>
                      <a:pt x="63" y="258"/>
                    </a:lnTo>
                    <a:lnTo>
                      <a:pt x="64" y="259"/>
                    </a:lnTo>
                    <a:lnTo>
                      <a:pt x="66" y="261"/>
                    </a:lnTo>
                    <a:lnTo>
                      <a:pt x="69" y="262"/>
                    </a:lnTo>
                    <a:lnTo>
                      <a:pt x="76" y="264"/>
                    </a:lnTo>
                    <a:lnTo>
                      <a:pt x="87" y="268"/>
                    </a:lnTo>
                    <a:lnTo>
                      <a:pt x="99" y="272"/>
                    </a:lnTo>
                    <a:lnTo>
                      <a:pt x="113" y="276"/>
                    </a:lnTo>
                    <a:lnTo>
                      <a:pt x="126" y="281"/>
                    </a:lnTo>
                    <a:lnTo>
                      <a:pt x="139" y="285"/>
                    </a:lnTo>
                    <a:lnTo>
                      <a:pt x="150" y="289"/>
                    </a:lnTo>
                    <a:lnTo>
                      <a:pt x="155" y="298"/>
                    </a:lnTo>
                    <a:lnTo>
                      <a:pt x="160" y="307"/>
                    </a:lnTo>
                    <a:lnTo>
                      <a:pt x="166" y="315"/>
                    </a:lnTo>
                    <a:lnTo>
                      <a:pt x="172" y="323"/>
                    </a:lnTo>
                    <a:lnTo>
                      <a:pt x="179" y="330"/>
                    </a:lnTo>
                    <a:lnTo>
                      <a:pt x="187" y="337"/>
                    </a:lnTo>
                    <a:lnTo>
                      <a:pt x="195" y="341"/>
                    </a:lnTo>
                    <a:lnTo>
                      <a:pt x="205" y="345"/>
                    </a:lnTo>
                    <a:lnTo>
                      <a:pt x="203" y="349"/>
                    </a:lnTo>
                    <a:lnTo>
                      <a:pt x="202" y="354"/>
                    </a:lnTo>
                    <a:lnTo>
                      <a:pt x="199" y="359"/>
                    </a:lnTo>
                    <a:lnTo>
                      <a:pt x="198" y="364"/>
                    </a:lnTo>
                    <a:lnTo>
                      <a:pt x="195" y="369"/>
                    </a:lnTo>
                    <a:lnTo>
                      <a:pt x="193" y="374"/>
                    </a:lnTo>
                    <a:lnTo>
                      <a:pt x="191" y="379"/>
                    </a:lnTo>
                    <a:lnTo>
                      <a:pt x="189" y="384"/>
                    </a:lnTo>
                    <a:lnTo>
                      <a:pt x="189" y="380"/>
                    </a:lnTo>
                    <a:lnTo>
                      <a:pt x="188" y="377"/>
                    </a:lnTo>
                    <a:lnTo>
                      <a:pt x="186" y="374"/>
                    </a:lnTo>
                    <a:lnTo>
                      <a:pt x="184" y="372"/>
                    </a:lnTo>
                    <a:lnTo>
                      <a:pt x="181" y="370"/>
                    </a:lnTo>
                    <a:lnTo>
                      <a:pt x="178" y="369"/>
                    </a:lnTo>
                    <a:lnTo>
                      <a:pt x="175" y="368"/>
                    </a:lnTo>
                    <a:lnTo>
                      <a:pt x="171" y="367"/>
                    </a:lnTo>
                    <a:lnTo>
                      <a:pt x="165" y="366"/>
                    </a:lnTo>
                    <a:lnTo>
                      <a:pt x="160" y="366"/>
                    </a:lnTo>
                    <a:lnTo>
                      <a:pt x="156" y="366"/>
                    </a:lnTo>
                    <a:lnTo>
                      <a:pt x="153" y="368"/>
                    </a:lnTo>
                    <a:lnTo>
                      <a:pt x="151" y="370"/>
                    </a:lnTo>
                    <a:lnTo>
                      <a:pt x="151" y="373"/>
                    </a:lnTo>
                    <a:lnTo>
                      <a:pt x="152" y="376"/>
                    </a:lnTo>
                    <a:lnTo>
                      <a:pt x="154" y="380"/>
                    </a:lnTo>
                    <a:lnTo>
                      <a:pt x="147" y="379"/>
                    </a:lnTo>
                    <a:lnTo>
                      <a:pt x="140" y="379"/>
                    </a:lnTo>
                    <a:lnTo>
                      <a:pt x="134" y="381"/>
                    </a:lnTo>
                    <a:lnTo>
                      <a:pt x="129" y="384"/>
                    </a:lnTo>
                    <a:lnTo>
                      <a:pt x="126" y="387"/>
                    </a:lnTo>
                    <a:lnTo>
                      <a:pt x="125" y="390"/>
                    </a:lnTo>
                    <a:lnTo>
                      <a:pt x="127" y="394"/>
                    </a:lnTo>
                    <a:lnTo>
                      <a:pt x="131" y="398"/>
                    </a:lnTo>
                    <a:lnTo>
                      <a:pt x="124" y="399"/>
                    </a:lnTo>
                    <a:lnTo>
                      <a:pt x="119" y="402"/>
                    </a:lnTo>
                    <a:lnTo>
                      <a:pt x="117" y="405"/>
                    </a:lnTo>
                    <a:lnTo>
                      <a:pt x="118" y="408"/>
                    </a:lnTo>
                    <a:lnTo>
                      <a:pt x="120" y="412"/>
                    </a:lnTo>
                    <a:lnTo>
                      <a:pt x="125" y="415"/>
                    </a:lnTo>
                    <a:lnTo>
                      <a:pt x="131" y="416"/>
                    </a:lnTo>
                    <a:lnTo>
                      <a:pt x="139" y="415"/>
                    </a:lnTo>
                    <a:lnTo>
                      <a:pt x="144" y="417"/>
                    </a:lnTo>
                    <a:lnTo>
                      <a:pt x="148" y="419"/>
                    </a:lnTo>
                    <a:lnTo>
                      <a:pt x="152" y="421"/>
                    </a:lnTo>
                    <a:lnTo>
                      <a:pt x="156" y="423"/>
                    </a:lnTo>
                    <a:lnTo>
                      <a:pt x="160" y="425"/>
                    </a:lnTo>
                    <a:lnTo>
                      <a:pt x="164" y="427"/>
                    </a:lnTo>
                    <a:lnTo>
                      <a:pt x="169" y="429"/>
                    </a:lnTo>
                    <a:lnTo>
                      <a:pt x="174" y="431"/>
                    </a:lnTo>
                    <a:lnTo>
                      <a:pt x="179" y="435"/>
                    </a:lnTo>
                    <a:lnTo>
                      <a:pt x="186" y="437"/>
                    </a:lnTo>
                    <a:lnTo>
                      <a:pt x="195" y="437"/>
                    </a:lnTo>
                    <a:lnTo>
                      <a:pt x="203" y="435"/>
                    </a:lnTo>
                    <a:lnTo>
                      <a:pt x="210" y="431"/>
                    </a:lnTo>
                    <a:lnTo>
                      <a:pt x="217" y="425"/>
                    </a:lnTo>
                    <a:lnTo>
                      <a:pt x="221" y="417"/>
                    </a:lnTo>
                    <a:lnTo>
                      <a:pt x="222" y="405"/>
                    </a:lnTo>
                    <a:lnTo>
                      <a:pt x="229" y="400"/>
                    </a:lnTo>
                    <a:lnTo>
                      <a:pt x="238" y="396"/>
                    </a:lnTo>
                    <a:lnTo>
                      <a:pt x="250" y="392"/>
                    </a:lnTo>
                    <a:lnTo>
                      <a:pt x="262" y="387"/>
                    </a:lnTo>
                    <a:lnTo>
                      <a:pt x="274" y="382"/>
                    </a:lnTo>
                    <a:lnTo>
                      <a:pt x="286" y="378"/>
                    </a:lnTo>
                    <a:lnTo>
                      <a:pt x="295" y="373"/>
                    </a:lnTo>
                    <a:lnTo>
                      <a:pt x="301" y="368"/>
                    </a:lnTo>
                    <a:lnTo>
                      <a:pt x="308" y="371"/>
                    </a:lnTo>
                    <a:lnTo>
                      <a:pt x="320" y="373"/>
                    </a:lnTo>
                    <a:lnTo>
                      <a:pt x="336" y="374"/>
                    </a:lnTo>
                    <a:lnTo>
                      <a:pt x="354" y="373"/>
                    </a:lnTo>
                    <a:lnTo>
                      <a:pt x="372" y="370"/>
                    </a:lnTo>
                    <a:lnTo>
                      <a:pt x="390" y="364"/>
                    </a:lnTo>
                    <a:lnTo>
                      <a:pt x="404" y="356"/>
                    </a:lnTo>
                    <a:lnTo>
                      <a:pt x="415" y="344"/>
                    </a:lnTo>
                    <a:lnTo>
                      <a:pt x="420" y="353"/>
                    </a:lnTo>
                    <a:lnTo>
                      <a:pt x="424" y="359"/>
                    </a:lnTo>
                    <a:lnTo>
                      <a:pt x="429" y="363"/>
                    </a:lnTo>
                    <a:lnTo>
                      <a:pt x="433" y="366"/>
                    </a:lnTo>
                    <a:lnTo>
                      <a:pt x="438" y="367"/>
                    </a:lnTo>
                    <a:lnTo>
                      <a:pt x="444" y="367"/>
                    </a:lnTo>
                    <a:lnTo>
                      <a:pt x="451" y="367"/>
                    </a:lnTo>
                    <a:lnTo>
                      <a:pt x="459" y="366"/>
                    </a:lnTo>
                    <a:lnTo>
                      <a:pt x="453" y="370"/>
                    </a:lnTo>
                    <a:lnTo>
                      <a:pt x="449" y="374"/>
                    </a:lnTo>
                    <a:lnTo>
                      <a:pt x="445" y="377"/>
                    </a:lnTo>
                    <a:lnTo>
                      <a:pt x="442" y="380"/>
                    </a:lnTo>
                    <a:lnTo>
                      <a:pt x="440" y="384"/>
                    </a:lnTo>
                    <a:lnTo>
                      <a:pt x="438" y="388"/>
                    </a:lnTo>
                    <a:lnTo>
                      <a:pt x="435" y="393"/>
                    </a:lnTo>
                    <a:lnTo>
                      <a:pt x="432" y="400"/>
                    </a:lnTo>
                    <a:lnTo>
                      <a:pt x="432" y="405"/>
                    </a:lnTo>
                    <a:lnTo>
                      <a:pt x="432" y="409"/>
                    </a:lnTo>
                    <a:lnTo>
                      <a:pt x="434" y="412"/>
                    </a:lnTo>
                    <a:lnTo>
                      <a:pt x="437" y="414"/>
                    </a:lnTo>
                    <a:lnTo>
                      <a:pt x="440" y="415"/>
                    </a:lnTo>
                    <a:lnTo>
                      <a:pt x="445" y="415"/>
                    </a:lnTo>
                    <a:lnTo>
                      <a:pt x="450" y="413"/>
                    </a:lnTo>
                    <a:lnTo>
                      <a:pt x="457" y="411"/>
                    </a:lnTo>
                    <a:lnTo>
                      <a:pt x="454" y="418"/>
                    </a:lnTo>
                    <a:lnTo>
                      <a:pt x="455" y="423"/>
                    </a:lnTo>
                    <a:lnTo>
                      <a:pt x="459" y="427"/>
                    </a:lnTo>
                    <a:lnTo>
                      <a:pt x="465" y="428"/>
                    </a:lnTo>
                    <a:lnTo>
                      <a:pt x="471" y="428"/>
                    </a:lnTo>
                    <a:lnTo>
                      <a:pt x="476" y="426"/>
                    </a:lnTo>
                    <a:lnTo>
                      <a:pt x="479" y="421"/>
                    </a:lnTo>
                    <a:lnTo>
                      <a:pt x="480" y="415"/>
                    </a:lnTo>
                    <a:lnTo>
                      <a:pt x="484" y="422"/>
                    </a:lnTo>
                    <a:lnTo>
                      <a:pt x="489" y="425"/>
                    </a:lnTo>
                    <a:lnTo>
                      <a:pt x="494" y="427"/>
                    </a:lnTo>
                    <a:lnTo>
                      <a:pt x="499" y="426"/>
                    </a:lnTo>
                    <a:lnTo>
                      <a:pt x="503" y="422"/>
                    </a:lnTo>
                    <a:lnTo>
                      <a:pt x="507" y="417"/>
                    </a:lnTo>
                    <a:lnTo>
                      <a:pt x="511" y="410"/>
                    </a:lnTo>
                    <a:lnTo>
                      <a:pt x="513" y="402"/>
                    </a:lnTo>
                    <a:lnTo>
                      <a:pt x="517" y="395"/>
                    </a:lnTo>
                    <a:lnTo>
                      <a:pt x="521" y="388"/>
                    </a:lnTo>
                    <a:lnTo>
                      <a:pt x="527" y="381"/>
                    </a:lnTo>
                    <a:lnTo>
                      <a:pt x="533" y="374"/>
                    </a:lnTo>
                    <a:lnTo>
                      <a:pt x="539" y="367"/>
                    </a:lnTo>
                    <a:lnTo>
                      <a:pt x="544" y="361"/>
                    </a:lnTo>
                    <a:lnTo>
                      <a:pt x="549" y="354"/>
                    </a:lnTo>
                    <a:lnTo>
                      <a:pt x="552" y="347"/>
                    </a:lnTo>
                    <a:lnTo>
                      <a:pt x="553" y="342"/>
                    </a:lnTo>
                    <a:lnTo>
                      <a:pt x="551" y="337"/>
                    </a:lnTo>
                    <a:lnTo>
                      <a:pt x="548" y="332"/>
                    </a:lnTo>
                    <a:lnTo>
                      <a:pt x="543" y="327"/>
                    </a:lnTo>
                    <a:lnTo>
                      <a:pt x="536" y="324"/>
                    </a:lnTo>
                    <a:lnTo>
                      <a:pt x="528" y="323"/>
                    </a:lnTo>
                    <a:lnTo>
                      <a:pt x="519" y="324"/>
                    </a:lnTo>
                    <a:lnTo>
                      <a:pt x="508" y="329"/>
                    </a:lnTo>
                    <a:lnTo>
                      <a:pt x="514" y="310"/>
                    </a:lnTo>
                    <a:lnTo>
                      <a:pt x="518" y="288"/>
                    </a:lnTo>
                    <a:lnTo>
                      <a:pt x="519" y="262"/>
                    </a:lnTo>
                    <a:lnTo>
                      <a:pt x="517" y="236"/>
                    </a:lnTo>
                    <a:lnTo>
                      <a:pt x="511" y="211"/>
                    </a:lnTo>
                    <a:lnTo>
                      <a:pt x="503" y="190"/>
                    </a:lnTo>
                    <a:lnTo>
                      <a:pt x="490" y="174"/>
                    </a:lnTo>
                    <a:lnTo>
                      <a:pt x="474" y="165"/>
                    </a:lnTo>
                    <a:lnTo>
                      <a:pt x="464" y="165"/>
                    </a:lnTo>
                    <a:lnTo>
                      <a:pt x="463" y="164"/>
                    </a:lnTo>
                    <a:lnTo>
                      <a:pt x="469" y="163"/>
                    </a:lnTo>
                    <a:lnTo>
                      <a:pt x="480" y="160"/>
                    </a:lnTo>
                    <a:lnTo>
                      <a:pt x="493" y="155"/>
                    </a:lnTo>
                    <a:lnTo>
                      <a:pt x="506" y="147"/>
                    </a:lnTo>
                    <a:lnTo>
                      <a:pt x="516" y="137"/>
                    </a:lnTo>
                    <a:lnTo>
                      <a:pt x="522" y="123"/>
                    </a:lnTo>
                    <a:lnTo>
                      <a:pt x="518" y="127"/>
                    </a:lnTo>
                    <a:lnTo>
                      <a:pt x="511" y="132"/>
                    </a:lnTo>
                    <a:lnTo>
                      <a:pt x="503" y="137"/>
                    </a:lnTo>
                    <a:lnTo>
                      <a:pt x="492" y="144"/>
                    </a:lnTo>
                    <a:lnTo>
                      <a:pt x="480" y="149"/>
                    </a:lnTo>
                    <a:lnTo>
                      <a:pt x="468" y="154"/>
                    </a:lnTo>
                    <a:lnTo>
                      <a:pt x="455" y="158"/>
                    </a:lnTo>
                    <a:lnTo>
                      <a:pt x="442" y="160"/>
                    </a:lnTo>
                    <a:lnTo>
                      <a:pt x="421" y="155"/>
                    </a:lnTo>
                    <a:lnTo>
                      <a:pt x="401" y="154"/>
                    </a:lnTo>
                    <a:lnTo>
                      <a:pt x="384" y="155"/>
                    </a:lnTo>
                    <a:lnTo>
                      <a:pt x="368" y="158"/>
                    </a:lnTo>
                    <a:lnTo>
                      <a:pt x="353" y="162"/>
                    </a:lnTo>
                    <a:lnTo>
                      <a:pt x="338" y="168"/>
                    </a:lnTo>
                    <a:lnTo>
                      <a:pt x="322" y="176"/>
                    </a:lnTo>
                    <a:lnTo>
                      <a:pt x="306" y="184"/>
                    </a:lnTo>
                    <a:lnTo>
                      <a:pt x="304" y="183"/>
                    </a:lnTo>
                    <a:lnTo>
                      <a:pt x="303" y="184"/>
                    </a:lnTo>
                    <a:lnTo>
                      <a:pt x="301" y="184"/>
                    </a:lnTo>
                    <a:lnTo>
                      <a:pt x="300" y="185"/>
                    </a:lnTo>
                    <a:lnTo>
                      <a:pt x="298" y="185"/>
                    </a:lnTo>
                    <a:lnTo>
                      <a:pt x="297" y="186"/>
                    </a:lnTo>
                    <a:lnTo>
                      <a:pt x="295" y="186"/>
                    </a:lnTo>
                    <a:lnTo>
                      <a:pt x="293" y="187"/>
                    </a:lnTo>
                    <a:lnTo>
                      <a:pt x="286" y="182"/>
                    </a:lnTo>
                    <a:lnTo>
                      <a:pt x="281" y="178"/>
                    </a:lnTo>
                    <a:lnTo>
                      <a:pt x="276" y="176"/>
                    </a:lnTo>
                    <a:lnTo>
                      <a:pt x="272" y="176"/>
                    </a:lnTo>
                    <a:lnTo>
                      <a:pt x="267" y="176"/>
                    </a:lnTo>
                    <a:lnTo>
                      <a:pt x="263" y="177"/>
                    </a:lnTo>
                    <a:lnTo>
                      <a:pt x="258" y="178"/>
                    </a:lnTo>
                    <a:lnTo>
                      <a:pt x="253" y="180"/>
                    </a:lnTo>
                    <a:lnTo>
                      <a:pt x="249" y="164"/>
                    </a:lnTo>
                    <a:lnTo>
                      <a:pt x="245" y="152"/>
                    </a:lnTo>
                    <a:lnTo>
                      <a:pt x="240" y="141"/>
                    </a:lnTo>
                    <a:lnTo>
                      <a:pt x="234" y="132"/>
                    </a:lnTo>
                    <a:lnTo>
                      <a:pt x="226" y="124"/>
                    </a:lnTo>
                    <a:lnTo>
                      <a:pt x="217" y="115"/>
                    </a:lnTo>
                    <a:lnTo>
                      <a:pt x="206" y="106"/>
                    </a:lnTo>
                    <a:lnTo>
                      <a:pt x="193" y="95"/>
                    </a:lnTo>
                    <a:lnTo>
                      <a:pt x="202" y="90"/>
                    </a:lnTo>
                    <a:lnTo>
                      <a:pt x="210" y="86"/>
                    </a:lnTo>
                    <a:lnTo>
                      <a:pt x="217" y="80"/>
                    </a:lnTo>
                    <a:lnTo>
                      <a:pt x="223" y="74"/>
                    </a:lnTo>
                    <a:lnTo>
                      <a:pt x="228" y="66"/>
                    </a:lnTo>
                    <a:lnTo>
                      <a:pt x="232" y="57"/>
                    </a:lnTo>
                    <a:lnTo>
                      <a:pt x="234" y="47"/>
                    </a:lnTo>
                    <a:lnTo>
                      <a:pt x="236" y="34"/>
                    </a:lnTo>
                    <a:lnTo>
                      <a:pt x="236" y="23"/>
                    </a:lnTo>
                    <a:lnTo>
                      <a:pt x="229" y="13"/>
                    </a:lnTo>
                    <a:lnTo>
                      <a:pt x="216" y="6"/>
                    </a:lnTo>
                    <a:lnTo>
                      <a:pt x="201" y="1"/>
                    </a:lnTo>
                    <a:lnTo>
                      <a:pt x="186" y="0"/>
                    </a:lnTo>
                    <a:lnTo>
                      <a:pt x="174" y="2"/>
                    </a:lnTo>
                    <a:lnTo>
                      <a:pt x="168" y="9"/>
                    </a:lnTo>
                    <a:lnTo>
                      <a:pt x="170" y="21"/>
                    </a:lnTo>
                    <a:lnTo>
                      <a:pt x="176" y="31"/>
                    </a:lnTo>
                    <a:lnTo>
                      <a:pt x="181" y="39"/>
                    </a:lnTo>
                    <a:lnTo>
                      <a:pt x="184" y="45"/>
                    </a:lnTo>
                    <a:lnTo>
                      <a:pt x="186" y="51"/>
                    </a:lnTo>
                    <a:lnTo>
                      <a:pt x="186" y="57"/>
                    </a:lnTo>
                    <a:lnTo>
                      <a:pt x="184" y="63"/>
                    </a:lnTo>
                    <a:lnTo>
                      <a:pt x="180" y="72"/>
                    </a:lnTo>
                    <a:lnTo>
                      <a:pt x="174" y="84"/>
                    </a:lnTo>
                    <a:lnTo>
                      <a:pt x="166" y="79"/>
                    </a:lnTo>
                    <a:lnTo>
                      <a:pt x="158" y="76"/>
                    </a:lnTo>
                    <a:lnTo>
                      <a:pt x="149" y="75"/>
                    </a:lnTo>
                    <a:lnTo>
                      <a:pt x="141" y="75"/>
                    </a:lnTo>
                    <a:lnTo>
                      <a:pt x="133" y="77"/>
                    </a:lnTo>
                    <a:lnTo>
                      <a:pt x="124" y="79"/>
                    </a:lnTo>
                    <a:lnTo>
                      <a:pt x="116" y="83"/>
                    </a:lnTo>
                    <a:lnTo>
                      <a:pt x="108" y="87"/>
                    </a:lnTo>
                    <a:lnTo>
                      <a:pt x="101" y="79"/>
                    </a:lnTo>
                    <a:lnTo>
                      <a:pt x="94" y="72"/>
                    </a:lnTo>
                    <a:lnTo>
                      <a:pt x="86" y="67"/>
                    </a:lnTo>
                    <a:lnTo>
                      <a:pt x="79" y="62"/>
                    </a:lnTo>
                    <a:lnTo>
                      <a:pt x="71" y="57"/>
                    </a:lnTo>
                    <a:lnTo>
                      <a:pt x="63" y="53"/>
                    </a:lnTo>
                    <a:lnTo>
                      <a:pt x="53" y="48"/>
                    </a:lnTo>
                    <a:lnTo>
                      <a:pt x="43" y="44"/>
                    </a:lnTo>
                    <a:lnTo>
                      <a:pt x="33" y="46"/>
                    </a:lnTo>
                    <a:lnTo>
                      <a:pt x="22" y="50"/>
                    </a:lnTo>
                    <a:lnTo>
                      <a:pt x="11" y="56"/>
                    </a:lnTo>
                    <a:lnTo>
                      <a:pt x="3" y="62"/>
                    </a:lnTo>
                    <a:lnTo>
                      <a:pt x="0" y="69"/>
                    </a:lnTo>
                    <a:lnTo>
                      <a:pt x="2" y="77"/>
                    </a:lnTo>
                    <a:lnTo>
                      <a:pt x="13" y="85"/>
                    </a:lnTo>
                    <a:lnTo>
                      <a:pt x="33" y="94"/>
                    </a:ln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75" name="Google Shape;475;p15"/>
              <p:cNvSpPr/>
              <p:nvPr/>
            </p:nvSpPr>
            <p:spPr>
              <a:xfrm>
                <a:off x="5198" y="1442"/>
                <a:ext cx="545" cy="427"/>
              </a:xfrm>
              <a:custGeom>
                <a:avLst/>
                <a:gdLst/>
                <a:ahLst/>
                <a:cxnLst/>
                <a:rect l="l" t="t" r="r" b="b"/>
                <a:pathLst>
                  <a:path w="545" h="427" extrusionOk="0">
                    <a:moveTo>
                      <a:pt x="37" y="85"/>
                    </a:moveTo>
                    <a:lnTo>
                      <a:pt x="48" y="90"/>
                    </a:lnTo>
                    <a:lnTo>
                      <a:pt x="56" y="93"/>
                    </a:lnTo>
                    <a:lnTo>
                      <a:pt x="62" y="93"/>
                    </a:lnTo>
                    <a:lnTo>
                      <a:pt x="67" y="93"/>
                    </a:lnTo>
                    <a:lnTo>
                      <a:pt x="70" y="91"/>
                    </a:lnTo>
                    <a:lnTo>
                      <a:pt x="75" y="90"/>
                    </a:lnTo>
                    <a:lnTo>
                      <a:pt x="81" y="89"/>
                    </a:lnTo>
                    <a:lnTo>
                      <a:pt x="89" y="91"/>
                    </a:lnTo>
                    <a:lnTo>
                      <a:pt x="80" y="98"/>
                    </a:lnTo>
                    <a:lnTo>
                      <a:pt x="72" y="106"/>
                    </a:lnTo>
                    <a:lnTo>
                      <a:pt x="66" y="114"/>
                    </a:lnTo>
                    <a:lnTo>
                      <a:pt x="60" y="123"/>
                    </a:lnTo>
                    <a:lnTo>
                      <a:pt x="55" y="132"/>
                    </a:lnTo>
                    <a:lnTo>
                      <a:pt x="51" y="141"/>
                    </a:lnTo>
                    <a:lnTo>
                      <a:pt x="49" y="151"/>
                    </a:lnTo>
                    <a:lnTo>
                      <a:pt x="47" y="161"/>
                    </a:lnTo>
                    <a:lnTo>
                      <a:pt x="45" y="162"/>
                    </a:lnTo>
                    <a:lnTo>
                      <a:pt x="42" y="164"/>
                    </a:lnTo>
                    <a:lnTo>
                      <a:pt x="38" y="167"/>
                    </a:lnTo>
                    <a:lnTo>
                      <a:pt x="34" y="170"/>
                    </a:lnTo>
                    <a:lnTo>
                      <a:pt x="30" y="172"/>
                    </a:lnTo>
                    <a:lnTo>
                      <a:pt x="27" y="175"/>
                    </a:lnTo>
                    <a:lnTo>
                      <a:pt x="23" y="177"/>
                    </a:lnTo>
                    <a:lnTo>
                      <a:pt x="21" y="179"/>
                    </a:lnTo>
                    <a:lnTo>
                      <a:pt x="8" y="185"/>
                    </a:lnTo>
                    <a:lnTo>
                      <a:pt x="2" y="193"/>
                    </a:lnTo>
                    <a:lnTo>
                      <a:pt x="0" y="202"/>
                    </a:lnTo>
                    <a:lnTo>
                      <a:pt x="2" y="212"/>
                    </a:lnTo>
                    <a:lnTo>
                      <a:pt x="7" y="221"/>
                    </a:lnTo>
                    <a:lnTo>
                      <a:pt x="14" y="228"/>
                    </a:lnTo>
                    <a:lnTo>
                      <a:pt x="20" y="232"/>
                    </a:lnTo>
                    <a:lnTo>
                      <a:pt x="26" y="233"/>
                    </a:lnTo>
                    <a:lnTo>
                      <a:pt x="28" y="233"/>
                    </a:lnTo>
                    <a:lnTo>
                      <a:pt x="30" y="233"/>
                    </a:lnTo>
                    <a:lnTo>
                      <a:pt x="32" y="234"/>
                    </a:lnTo>
                    <a:lnTo>
                      <a:pt x="34" y="236"/>
                    </a:lnTo>
                    <a:lnTo>
                      <a:pt x="37" y="237"/>
                    </a:lnTo>
                    <a:lnTo>
                      <a:pt x="39" y="238"/>
                    </a:lnTo>
                    <a:lnTo>
                      <a:pt x="42" y="239"/>
                    </a:lnTo>
                    <a:lnTo>
                      <a:pt x="45" y="239"/>
                    </a:lnTo>
                    <a:lnTo>
                      <a:pt x="48" y="241"/>
                    </a:lnTo>
                    <a:lnTo>
                      <a:pt x="51" y="243"/>
                    </a:lnTo>
                    <a:lnTo>
                      <a:pt x="54" y="245"/>
                    </a:lnTo>
                    <a:lnTo>
                      <a:pt x="57" y="246"/>
                    </a:lnTo>
                    <a:lnTo>
                      <a:pt x="59" y="247"/>
                    </a:lnTo>
                    <a:lnTo>
                      <a:pt x="61" y="249"/>
                    </a:lnTo>
                    <a:lnTo>
                      <a:pt x="63" y="250"/>
                    </a:lnTo>
                    <a:lnTo>
                      <a:pt x="65" y="252"/>
                    </a:lnTo>
                    <a:lnTo>
                      <a:pt x="68" y="252"/>
                    </a:lnTo>
                    <a:lnTo>
                      <a:pt x="75" y="254"/>
                    </a:lnTo>
                    <a:lnTo>
                      <a:pt x="86" y="257"/>
                    </a:lnTo>
                    <a:lnTo>
                      <a:pt x="98" y="260"/>
                    </a:lnTo>
                    <a:lnTo>
                      <a:pt x="111" y="264"/>
                    </a:lnTo>
                    <a:lnTo>
                      <a:pt x="124" y="268"/>
                    </a:lnTo>
                    <a:lnTo>
                      <a:pt x="136" y="273"/>
                    </a:lnTo>
                    <a:lnTo>
                      <a:pt x="145" y="278"/>
                    </a:lnTo>
                    <a:lnTo>
                      <a:pt x="150" y="287"/>
                    </a:lnTo>
                    <a:lnTo>
                      <a:pt x="156" y="296"/>
                    </a:lnTo>
                    <a:lnTo>
                      <a:pt x="162" y="305"/>
                    </a:lnTo>
                    <a:lnTo>
                      <a:pt x="168" y="313"/>
                    </a:lnTo>
                    <a:lnTo>
                      <a:pt x="175" y="320"/>
                    </a:lnTo>
                    <a:lnTo>
                      <a:pt x="183" y="326"/>
                    </a:lnTo>
                    <a:lnTo>
                      <a:pt x="191" y="331"/>
                    </a:lnTo>
                    <a:lnTo>
                      <a:pt x="202" y="334"/>
                    </a:lnTo>
                    <a:lnTo>
                      <a:pt x="200" y="339"/>
                    </a:lnTo>
                    <a:lnTo>
                      <a:pt x="198" y="344"/>
                    </a:lnTo>
                    <a:lnTo>
                      <a:pt x="196" y="349"/>
                    </a:lnTo>
                    <a:lnTo>
                      <a:pt x="194" y="355"/>
                    </a:lnTo>
                    <a:lnTo>
                      <a:pt x="192" y="360"/>
                    </a:lnTo>
                    <a:lnTo>
                      <a:pt x="190" y="366"/>
                    </a:lnTo>
                    <a:lnTo>
                      <a:pt x="187" y="371"/>
                    </a:lnTo>
                    <a:lnTo>
                      <a:pt x="185" y="377"/>
                    </a:lnTo>
                    <a:lnTo>
                      <a:pt x="185" y="373"/>
                    </a:lnTo>
                    <a:lnTo>
                      <a:pt x="183" y="370"/>
                    </a:lnTo>
                    <a:lnTo>
                      <a:pt x="182" y="367"/>
                    </a:lnTo>
                    <a:lnTo>
                      <a:pt x="179" y="365"/>
                    </a:lnTo>
                    <a:lnTo>
                      <a:pt x="176" y="363"/>
                    </a:lnTo>
                    <a:lnTo>
                      <a:pt x="173" y="362"/>
                    </a:lnTo>
                    <a:lnTo>
                      <a:pt x="170" y="361"/>
                    </a:lnTo>
                    <a:lnTo>
                      <a:pt x="167" y="361"/>
                    </a:lnTo>
                    <a:lnTo>
                      <a:pt x="161" y="359"/>
                    </a:lnTo>
                    <a:lnTo>
                      <a:pt x="156" y="359"/>
                    </a:lnTo>
                    <a:lnTo>
                      <a:pt x="152" y="359"/>
                    </a:lnTo>
                    <a:lnTo>
                      <a:pt x="149" y="360"/>
                    </a:lnTo>
                    <a:lnTo>
                      <a:pt x="147" y="362"/>
                    </a:lnTo>
                    <a:lnTo>
                      <a:pt x="147" y="364"/>
                    </a:lnTo>
                    <a:lnTo>
                      <a:pt x="147" y="367"/>
                    </a:lnTo>
                    <a:lnTo>
                      <a:pt x="149" y="371"/>
                    </a:lnTo>
                    <a:lnTo>
                      <a:pt x="142" y="370"/>
                    </a:lnTo>
                    <a:lnTo>
                      <a:pt x="135" y="370"/>
                    </a:lnTo>
                    <a:lnTo>
                      <a:pt x="129" y="372"/>
                    </a:lnTo>
                    <a:lnTo>
                      <a:pt x="124" y="374"/>
                    </a:lnTo>
                    <a:lnTo>
                      <a:pt x="121" y="377"/>
                    </a:lnTo>
                    <a:lnTo>
                      <a:pt x="120" y="381"/>
                    </a:lnTo>
                    <a:lnTo>
                      <a:pt x="122" y="385"/>
                    </a:lnTo>
                    <a:lnTo>
                      <a:pt x="126" y="389"/>
                    </a:lnTo>
                    <a:lnTo>
                      <a:pt x="119" y="390"/>
                    </a:lnTo>
                    <a:lnTo>
                      <a:pt x="115" y="392"/>
                    </a:lnTo>
                    <a:lnTo>
                      <a:pt x="113" y="395"/>
                    </a:lnTo>
                    <a:lnTo>
                      <a:pt x="113" y="399"/>
                    </a:lnTo>
                    <a:lnTo>
                      <a:pt x="115" y="402"/>
                    </a:lnTo>
                    <a:lnTo>
                      <a:pt x="119" y="405"/>
                    </a:lnTo>
                    <a:lnTo>
                      <a:pt x="125" y="406"/>
                    </a:lnTo>
                    <a:lnTo>
                      <a:pt x="133" y="405"/>
                    </a:lnTo>
                    <a:lnTo>
                      <a:pt x="138" y="407"/>
                    </a:lnTo>
                    <a:lnTo>
                      <a:pt x="142" y="409"/>
                    </a:lnTo>
                    <a:lnTo>
                      <a:pt x="146" y="411"/>
                    </a:lnTo>
                    <a:lnTo>
                      <a:pt x="150" y="413"/>
                    </a:lnTo>
                    <a:lnTo>
                      <a:pt x="154" y="415"/>
                    </a:lnTo>
                    <a:lnTo>
                      <a:pt x="158" y="417"/>
                    </a:lnTo>
                    <a:lnTo>
                      <a:pt x="163" y="419"/>
                    </a:lnTo>
                    <a:lnTo>
                      <a:pt x="168" y="421"/>
                    </a:lnTo>
                    <a:lnTo>
                      <a:pt x="173" y="425"/>
                    </a:lnTo>
                    <a:lnTo>
                      <a:pt x="180" y="427"/>
                    </a:lnTo>
                    <a:lnTo>
                      <a:pt x="189" y="427"/>
                    </a:lnTo>
                    <a:lnTo>
                      <a:pt x="197" y="425"/>
                    </a:lnTo>
                    <a:lnTo>
                      <a:pt x="204" y="421"/>
                    </a:lnTo>
                    <a:lnTo>
                      <a:pt x="211" y="415"/>
                    </a:lnTo>
                    <a:lnTo>
                      <a:pt x="215" y="407"/>
                    </a:lnTo>
                    <a:lnTo>
                      <a:pt x="216" y="395"/>
                    </a:lnTo>
                    <a:lnTo>
                      <a:pt x="223" y="390"/>
                    </a:lnTo>
                    <a:lnTo>
                      <a:pt x="233" y="386"/>
                    </a:lnTo>
                    <a:lnTo>
                      <a:pt x="244" y="381"/>
                    </a:lnTo>
                    <a:lnTo>
                      <a:pt x="257" y="376"/>
                    </a:lnTo>
                    <a:lnTo>
                      <a:pt x="269" y="372"/>
                    </a:lnTo>
                    <a:lnTo>
                      <a:pt x="280" y="367"/>
                    </a:lnTo>
                    <a:lnTo>
                      <a:pt x="289" y="361"/>
                    </a:lnTo>
                    <a:lnTo>
                      <a:pt x="295" y="355"/>
                    </a:lnTo>
                    <a:lnTo>
                      <a:pt x="302" y="359"/>
                    </a:lnTo>
                    <a:lnTo>
                      <a:pt x="314" y="361"/>
                    </a:lnTo>
                    <a:lnTo>
                      <a:pt x="330" y="361"/>
                    </a:lnTo>
                    <a:lnTo>
                      <a:pt x="348" y="360"/>
                    </a:lnTo>
                    <a:lnTo>
                      <a:pt x="366" y="357"/>
                    </a:lnTo>
                    <a:lnTo>
                      <a:pt x="384" y="351"/>
                    </a:lnTo>
                    <a:lnTo>
                      <a:pt x="399" y="343"/>
                    </a:lnTo>
                    <a:lnTo>
                      <a:pt x="410" y="331"/>
                    </a:lnTo>
                    <a:lnTo>
                      <a:pt x="414" y="340"/>
                    </a:lnTo>
                    <a:lnTo>
                      <a:pt x="418" y="347"/>
                    </a:lnTo>
                    <a:lnTo>
                      <a:pt x="422" y="352"/>
                    </a:lnTo>
                    <a:lnTo>
                      <a:pt x="426" y="355"/>
                    </a:lnTo>
                    <a:lnTo>
                      <a:pt x="431" y="356"/>
                    </a:lnTo>
                    <a:lnTo>
                      <a:pt x="437" y="357"/>
                    </a:lnTo>
                    <a:lnTo>
                      <a:pt x="445" y="357"/>
                    </a:lnTo>
                    <a:lnTo>
                      <a:pt x="453" y="356"/>
                    </a:lnTo>
                    <a:lnTo>
                      <a:pt x="447" y="360"/>
                    </a:lnTo>
                    <a:lnTo>
                      <a:pt x="443" y="363"/>
                    </a:lnTo>
                    <a:lnTo>
                      <a:pt x="439" y="367"/>
                    </a:lnTo>
                    <a:lnTo>
                      <a:pt x="437" y="370"/>
                    </a:lnTo>
                    <a:lnTo>
                      <a:pt x="434" y="373"/>
                    </a:lnTo>
                    <a:lnTo>
                      <a:pt x="432" y="377"/>
                    </a:lnTo>
                    <a:lnTo>
                      <a:pt x="430" y="382"/>
                    </a:lnTo>
                    <a:lnTo>
                      <a:pt x="427" y="389"/>
                    </a:lnTo>
                    <a:lnTo>
                      <a:pt x="426" y="394"/>
                    </a:lnTo>
                    <a:lnTo>
                      <a:pt x="427" y="397"/>
                    </a:lnTo>
                    <a:lnTo>
                      <a:pt x="429" y="400"/>
                    </a:lnTo>
                    <a:lnTo>
                      <a:pt x="432" y="402"/>
                    </a:lnTo>
                    <a:lnTo>
                      <a:pt x="436" y="403"/>
                    </a:lnTo>
                    <a:lnTo>
                      <a:pt x="440" y="403"/>
                    </a:lnTo>
                    <a:lnTo>
                      <a:pt x="446" y="402"/>
                    </a:lnTo>
                    <a:lnTo>
                      <a:pt x="452" y="400"/>
                    </a:lnTo>
                    <a:lnTo>
                      <a:pt x="449" y="406"/>
                    </a:lnTo>
                    <a:lnTo>
                      <a:pt x="450" y="411"/>
                    </a:lnTo>
                    <a:lnTo>
                      <a:pt x="453" y="414"/>
                    </a:lnTo>
                    <a:lnTo>
                      <a:pt x="459" y="415"/>
                    </a:lnTo>
                    <a:lnTo>
                      <a:pt x="465" y="415"/>
                    </a:lnTo>
                    <a:lnTo>
                      <a:pt x="470" y="413"/>
                    </a:lnTo>
                    <a:lnTo>
                      <a:pt x="473" y="409"/>
                    </a:lnTo>
                    <a:lnTo>
                      <a:pt x="474" y="404"/>
                    </a:lnTo>
                    <a:lnTo>
                      <a:pt x="478" y="409"/>
                    </a:lnTo>
                    <a:lnTo>
                      <a:pt x="483" y="413"/>
                    </a:lnTo>
                    <a:lnTo>
                      <a:pt x="487" y="414"/>
                    </a:lnTo>
                    <a:lnTo>
                      <a:pt x="492" y="413"/>
                    </a:lnTo>
                    <a:lnTo>
                      <a:pt x="496" y="410"/>
                    </a:lnTo>
                    <a:lnTo>
                      <a:pt x="500" y="406"/>
                    </a:lnTo>
                    <a:lnTo>
                      <a:pt x="503" y="399"/>
                    </a:lnTo>
                    <a:lnTo>
                      <a:pt x="506" y="391"/>
                    </a:lnTo>
                    <a:lnTo>
                      <a:pt x="509" y="384"/>
                    </a:lnTo>
                    <a:lnTo>
                      <a:pt x="514" y="378"/>
                    </a:lnTo>
                    <a:lnTo>
                      <a:pt x="519" y="371"/>
                    </a:lnTo>
                    <a:lnTo>
                      <a:pt x="525" y="365"/>
                    </a:lnTo>
                    <a:lnTo>
                      <a:pt x="530" y="358"/>
                    </a:lnTo>
                    <a:lnTo>
                      <a:pt x="536" y="351"/>
                    </a:lnTo>
                    <a:lnTo>
                      <a:pt x="540" y="345"/>
                    </a:lnTo>
                    <a:lnTo>
                      <a:pt x="544" y="338"/>
                    </a:lnTo>
                    <a:lnTo>
                      <a:pt x="545" y="334"/>
                    </a:lnTo>
                    <a:lnTo>
                      <a:pt x="543" y="328"/>
                    </a:lnTo>
                    <a:lnTo>
                      <a:pt x="540" y="323"/>
                    </a:lnTo>
                    <a:lnTo>
                      <a:pt x="535" y="319"/>
                    </a:lnTo>
                    <a:lnTo>
                      <a:pt x="529" y="316"/>
                    </a:lnTo>
                    <a:lnTo>
                      <a:pt x="521" y="315"/>
                    </a:lnTo>
                    <a:lnTo>
                      <a:pt x="512" y="317"/>
                    </a:lnTo>
                    <a:lnTo>
                      <a:pt x="501" y="322"/>
                    </a:lnTo>
                    <a:lnTo>
                      <a:pt x="507" y="303"/>
                    </a:lnTo>
                    <a:lnTo>
                      <a:pt x="510" y="280"/>
                    </a:lnTo>
                    <a:lnTo>
                      <a:pt x="511" y="254"/>
                    </a:lnTo>
                    <a:lnTo>
                      <a:pt x="508" y="228"/>
                    </a:lnTo>
                    <a:lnTo>
                      <a:pt x="502" y="202"/>
                    </a:lnTo>
                    <a:lnTo>
                      <a:pt x="493" y="181"/>
                    </a:lnTo>
                    <a:lnTo>
                      <a:pt x="480" y="164"/>
                    </a:lnTo>
                    <a:lnTo>
                      <a:pt x="464" y="155"/>
                    </a:lnTo>
                    <a:lnTo>
                      <a:pt x="456" y="155"/>
                    </a:lnTo>
                    <a:lnTo>
                      <a:pt x="457" y="154"/>
                    </a:lnTo>
                    <a:lnTo>
                      <a:pt x="463" y="153"/>
                    </a:lnTo>
                    <a:lnTo>
                      <a:pt x="473" y="150"/>
                    </a:lnTo>
                    <a:lnTo>
                      <a:pt x="485" y="146"/>
                    </a:lnTo>
                    <a:lnTo>
                      <a:pt x="497" y="139"/>
                    </a:lnTo>
                    <a:lnTo>
                      <a:pt x="506" y="130"/>
                    </a:lnTo>
                    <a:lnTo>
                      <a:pt x="511" y="118"/>
                    </a:lnTo>
                    <a:lnTo>
                      <a:pt x="507" y="121"/>
                    </a:lnTo>
                    <a:lnTo>
                      <a:pt x="501" y="126"/>
                    </a:lnTo>
                    <a:lnTo>
                      <a:pt x="492" y="131"/>
                    </a:lnTo>
                    <a:lnTo>
                      <a:pt x="482" y="137"/>
                    </a:lnTo>
                    <a:lnTo>
                      <a:pt x="471" y="142"/>
                    </a:lnTo>
                    <a:lnTo>
                      <a:pt x="459" y="146"/>
                    </a:lnTo>
                    <a:lnTo>
                      <a:pt x="447" y="149"/>
                    </a:lnTo>
                    <a:lnTo>
                      <a:pt x="436" y="151"/>
                    </a:lnTo>
                    <a:lnTo>
                      <a:pt x="415" y="147"/>
                    </a:lnTo>
                    <a:lnTo>
                      <a:pt x="395" y="146"/>
                    </a:lnTo>
                    <a:lnTo>
                      <a:pt x="377" y="148"/>
                    </a:lnTo>
                    <a:lnTo>
                      <a:pt x="360" y="152"/>
                    </a:lnTo>
                    <a:lnTo>
                      <a:pt x="345" y="157"/>
                    </a:lnTo>
                    <a:lnTo>
                      <a:pt x="330" y="164"/>
                    </a:lnTo>
                    <a:lnTo>
                      <a:pt x="315" y="171"/>
                    </a:lnTo>
                    <a:lnTo>
                      <a:pt x="301" y="179"/>
                    </a:lnTo>
                    <a:lnTo>
                      <a:pt x="299" y="178"/>
                    </a:lnTo>
                    <a:lnTo>
                      <a:pt x="298" y="178"/>
                    </a:lnTo>
                    <a:lnTo>
                      <a:pt x="296" y="178"/>
                    </a:lnTo>
                    <a:lnTo>
                      <a:pt x="295" y="178"/>
                    </a:lnTo>
                    <a:lnTo>
                      <a:pt x="294" y="179"/>
                    </a:lnTo>
                    <a:lnTo>
                      <a:pt x="292" y="179"/>
                    </a:lnTo>
                    <a:lnTo>
                      <a:pt x="290" y="179"/>
                    </a:lnTo>
                    <a:lnTo>
                      <a:pt x="288" y="179"/>
                    </a:lnTo>
                    <a:lnTo>
                      <a:pt x="282" y="174"/>
                    </a:lnTo>
                    <a:lnTo>
                      <a:pt x="276" y="171"/>
                    </a:lnTo>
                    <a:lnTo>
                      <a:pt x="271" y="169"/>
                    </a:lnTo>
                    <a:lnTo>
                      <a:pt x="267" y="168"/>
                    </a:lnTo>
                    <a:lnTo>
                      <a:pt x="262" y="168"/>
                    </a:lnTo>
                    <a:lnTo>
                      <a:pt x="258" y="170"/>
                    </a:lnTo>
                    <a:lnTo>
                      <a:pt x="253" y="172"/>
                    </a:lnTo>
                    <a:lnTo>
                      <a:pt x="249" y="175"/>
                    </a:lnTo>
                    <a:lnTo>
                      <a:pt x="245" y="159"/>
                    </a:lnTo>
                    <a:lnTo>
                      <a:pt x="240" y="146"/>
                    </a:lnTo>
                    <a:lnTo>
                      <a:pt x="235" y="134"/>
                    </a:lnTo>
                    <a:lnTo>
                      <a:pt x="229" y="125"/>
                    </a:lnTo>
                    <a:lnTo>
                      <a:pt x="221" y="115"/>
                    </a:lnTo>
                    <a:lnTo>
                      <a:pt x="212" y="106"/>
                    </a:lnTo>
                    <a:lnTo>
                      <a:pt x="200" y="96"/>
                    </a:lnTo>
                    <a:lnTo>
                      <a:pt x="187" y="85"/>
                    </a:lnTo>
                    <a:lnTo>
                      <a:pt x="194" y="81"/>
                    </a:lnTo>
                    <a:lnTo>
                      <a:pt x="201" y="77"/>
                    </a:lnTo>
                    <a:lnTo>
                      <a:pt x="206" y="73"/>
                    </a:lnTo>
                    <a:lnTo>
                      <a:pt x="212" y="67"/>
                    </a:lnTo>
                    <a:lnTo>
                      <a:pt x="216" y="61"/>
                    </a:lnTo>
                    <a:lnTo>
                      <a:pt x="219" y="54"/>
                    </a:lnTo>
                    <a:lnTo>
                      <a:pt x="221" y="44"/>
                    </a:lnTo>
                    <a:lnTo>
                      <a:pt x="223" y="34"/>
                    </a:lnTo>
                    <a:lnTo>
                      <a:pt x="223" y="22"/>
                    </a:lnTo>
                    <a:lnTo>
                      <a:pt x="217" y="13"/>
                    </a:lnTo>
                    <a:lnTo>
                      <a:pt x="207" y="6"/>
                    </a:lnTo>
                    <a:lnTo>
                      <a:pt x="194" y="1"/>
                    </a:lnTo>
                    <a:lnTo>
                      <a:pt x="181" y="0"/>
                    </a:lnTo>
                    <a:lnTo>
                      <a:pt x="171" y="2"/>
                    </a:lnTo>
                    <a:lnTo>
                      <a:pt x="165" y="7"/>
                    </a:lnTo>
                    <a:lnTo>
                      <a:pt x="167" y="17"/>
                    </a:lnTo>
                    <a:lnTo>
                      <a:pt x="172" y="26"/>
                    </a:lnTo>
                    <a:lnTo>
                      <a:pt x="176" y="32"/>
                    </a:lnTo>
                    <a:lnTo>
                      <a:pt x="179" y="37"/>
                    </a:lnTo>
                    <a:lnTo>
                      <a:pt x="180" y="42"/>
                    </a:lnTo>
                    <a:lnTo>
                      <a:pt x="180" y="47"/>
                    </a:lnTo>
                    <a:lnTo>
                      <a:pt x="178" y="54"/>
                    </a:lnTo>
                    <a:lnTo>
                      <a:pt x="174" y="62"/>
                    </a:lnTo>
                    <a:lnTo>
                      <a:pt x="168" y="74"/>
                    </a:lnTo>
                    <a:lnTo>
                      <a:pt x="160" y="69"/>
                    </a:lnTo>
                    <a:lnTo>
                      <a:pt x="152" y="66"/>
                    </a:lnTo>
                    <a:lnTo>
                      <a:pt x="143" y="65"/>
                    </a:lnTo>
                    <a:lnTo>
                      <a:pt x="135" y="65"/>
                    </a:lnTo>
                    <a:lnTo>
                      <a:pt x="127" y="67"/>
                    </a:lnTo>
                    <a:lnTo>
                      <a:pt x="118" y="69"/>
                    </a:lnTo>
                    <a:lnTo>
                      <a:pt x="110" y="73"/>
                    </a:lnTo>
                    <a:lnTo>
                      <a:pt x="102" y="77"/>
                    </a:lnTo>
                    <a:lnTo>
                      <a:pt x="96" y="70"/>
                    </a:lnTo>
                    <a:lnTo>
                      <a:pt x="90" y="64"/>
                    </a:lnTo>
                    <a:lnTo>
                      <a:pt x="83" y="59"/>
                    </a:lnTo>
                    <a:lnTo>
                      <a:pt x="77" y="54"/>
                    </a:lnTo>
                    <a:lnTo>
                      <a:pt x="69" y="50"/>
                    </a:lnTo>
                    <a:lnTo>
                      <a:pt x="62" y="46"/>
                    </a:lnTo>
                    <a:lnTo>
                      <a:pt x="54" y="42"/>
                    </a:lnTo>
                    <a:lnTo>
                      <a:pt x="45" y="38"/>
                    </a:lnTo>
                    <a:lnTo>
                      <a:pt x="38" y="42"/>
                    </a:lnTo>
                    <a:lnTo>
                      <a:pt x="29" y="46"/>
                    </a:lnTo>
                    <a:lnTo>
                      <a:pt x="21" y="51"/>
                    </a:lnTo>
                    <a:lnTo>
                      <a:pt x="14" y="57"/>
                    </a:lnTo>
                    <a:lnTo>
                      <a:pt x="10" y="63"/>
                    </a:lnTo>
                    <a:lnTo>
                      <a:pt x="12" y="70"/>
                    </a:lnTo>
                    <a:lnTo>
                      <a:pt x="20" y="77"/>
                    </a:lnTo>
                    <a:lnTo>
                      <a:pt x="37" y="85"/>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76" name="Google Shape;476;p15"/>
              <p:cNvSpPr/>
              <p:nvPr/>
            </p:nvSpPr>
            <p:spPr>
              <a:xfrm>
                <a:off x="5199" y="1451"/>
                <a:ext cx="541" cy="418"/>
              </a:xfrm>
              <a:custGeom>
                <a:avLst/>
                <a:gdLst/>
                <a:ahLst/>
                <a:cxnLst/>
                <a:rect l="l" t="t" r="r" b="b"/>
                <a:pathLst>
                  <a:path w="541" h="418" extrusionOk="0">
                    <a:moveTo>
                      <a:pt x="45" y="77"/>
                    </a:moveTo>
                    <a:lnTo>
                      <a:pt x="54" y="81"/>
                    </a:lnTo>
                    <a:lnTo>
                      <a:pt x="61" y="83"/>
                    </a:lnTo>
                    <a:lnTo>
                      <a:pt x="66" y="83"/>
                    </a:lnTo>
                    <a:lnTo>
                      <a:pt x="70" y="83"/>
                    </a:lnTo>
                    <a:lnTo>
                      <a:pt x="73" y="82"/>
                    </a:lnTo>
                    <a:lnTo>
                      <a:pt x="77" y="81"/>
                    </a:lnTo>
                    <a:lnTo>
                      <a:pt x="81" y="81"/>
                    </a:lnTo>
                    <a:lnTo>
                      <a:pt x="88" y="82"/>
                    </a:lnTo>
                    <a:lnTo>
                      <a:pt x="79" y="89"/>
                    </a:lnTo>
                    <a:lnTo>
                      <a:pt x="71" y="97"/>
                    </a:lnTo>
                    <a:lnTo>
                      <a:pt x="65" y="105"/>
                    </a:lnTo>
                    <a:lnTo>
                      <a:pt x="59" y="114"/>
                    </a:lnTo>
                    <a:lnTo>
                      <a:pt x="54" y="123"/>
                    </a:lnTo>
                    <a:lnTo>
                      <a:pt x="50" y="132"/>
                    </a:lnTo>
                    <a:lnTo>
                      <a:pt x="48" y="142"/>
                    </a:lnTo>
                    <a:lnTo>
                      <a:pt x="46" y="152"/>
                    </a:lnTo>
                    <a:lnTo>
                      <a:pt x="44" y="153"/>
                    </a:lnTo>
                    <a:lnTo>
                      <a:pt x="41" y="155"/>
                    </a:lnTo>
                    <a:lnTo>
                      <a:pt x="37" y="158"/>
                    </a:lnTo>
                    <a:lnTo>
                      <a:pt x="33" y="161"/>
                    </a:lnTo>
                    <a:lnTo>
                      <a:pt x="29" y="163"/>
                    </a:lnTo>
                    <a:lnTo>
                      <a:pt x="26" y="166"/>
                    </a:lnTo>
                    <a:lnTo>
                      <a:pt x="22" y="168"/>
                    </a:lnTo>
                    <a:lnTo>
                      <a:pt x="20" y="170"/>
                    </a:lnTo>
                    <a:lnTo>
                      <a:pt x="7" y="176"/>
                    </a:lnTo>
                    <a:lnTo>
                      <a:pt x="1" y="183"/>
                    </a:lnTo>
                    <a:lnTo>
                      <a:pt x="0" y="192"/>
                    </a:lnTo>
                    <a:lnTo>
                      <a:pt x="3" y="201"/>
                    </a:lnTo>
                    <a:lnTo>
                      <a:pt x="8" y="209"/>
                    </a:lnTo>
                    <a:lnTo>
                      <a:pt x="14" y="215"/>
                    </a:lnTo>
                    <a:lnTo>
                      <a:pt x="21" y="219"/>
                    </a:lnTo>
                    <a:lnTo>
                      <a:pt x="27" y="219"/>
                    </a:lnTo>
                    <a:lnTo>
                      <a:pt x="28" y="219"/>
                    </a:lnTo>
                    <a:lnTo>
                      <a:pt x="31" y="220"/>
                    </a:lnTo>
                    <a:lnTo>
                      <a:pt x="33" y="221"/>
                    </a:lnTo>
                    <a:lnTo>
                      <a:pt x="35" y="224"/>
                    </a:lnTo>
                    <a:lnTo>
                      <a:pt x="38" y="226"/>
                    </a:lnTo>
                    <a:lnTo>
                      <a:pt x="40" y="228"/>
                    </a:lnTo>
                    <a:lnTo>
                      <a:pt x="43" y="229"/>
                    </a:lnTo>
                    <a:lnTo>
                      <a:pt x="46" y="230"/>
                    </a:lnTo>
                    <a:lnTo>
                      <a:pt x="50" y="232"/>
                    </a:lnTo>
                    <a:lnTo>
                      <a:pt x="53" y="235"/>
                    </a:lnTo>
                    <a:lnTo>
                      <a:pt x="57" y="236"/>
                    </a:lnTo>
                    <a:lnTo>
                      <a:pt x="60" y="238"/>
                    </a:lnTo>
                    <a:lnTo>
                      <a:pt x="62" y="239"/>
                    </a:lnTo>
                    <a:lnTo>
                      <a:pt x="65" y="240"/>
                    </a:lnTo>
                    <a:lnTo>
                      <a:pt x="67" y="242"/>
                    </a:lnTo>
                    <a:lnTo>
                      <a:pt x="68" y="244"/>
                    </a:lnTo>
                    <a:lnTo>
                      <a:pt x="71" y="244"/>
                    </a:lnTo>
                    <a:lnTo>
                      <a:pt x="79" y="245"/>
                    </a:lnTo>
                    <a:lnTo>
                      <a:pt x="89" y="247"/>
                    </a:lnTo>
                    <a:lnTo>
                      <a:pt x="101" y="249"/>
                    </a:lnTo>
                    <a:lnTo>
                      <a:pt x="114" y="253"/>
                    </a:lnTo>
                    <a:lnTo>
                      <a:pt x="127" y="257"/>
                    </a:lnTo>
                    <a:lnTo>
                      <a:pt x="138" y="262"/>
                    </a:lnTo>
                    <a:lnTo>
                      <a:pt x="146" y="269"/>
                    </a:lnTo>
                    <a:lnTo>
                      <a:pt x="151" y="278"/>
                    </a:lnTo>
                    <a:lnTo>
                      <a:pt x="157" y="287"/>
                    </a:lnTo>
                    <a:lnTo>
                      <a:pt x="162" y="295"/>
                    </a:lnTo>
                    <a:lnTo>
                      <a:pt x="169" y="303"/>
                    </a:lnTo>
                    <a:lnTo>
                      <a:pt x="176" y="310"/>
                    </a:lnTo>
                    <a:lnTo>
                      <a:pt x="184" y="316"/>
                    </a:lnTo>
                    <a:lnTo>
                      <a:pt x="192" y="321"/>
                    </a:lnTo>
                    <a:lnTo>
                      <a:pt x="203" y="324"/>
                    </a:lnTo>
                    <a:lnTo>
                      <a:pt x="201" y="329"/>
                    </a:lnTo>
                    <a:lnTo>
                      <a:pt x="199" y="335"/>
                    </a:lnTo>
                    <a:lnTo>
                      <a:pt x="197" y="340"/>
                    </a:lnTo>
                    <a:lnTo>
                      <a:pt x="195" y="347"/>
                    </a:lnTo>
                    <a:lnTo>
                      <a:pt x="193" y="353"/>
                    </a:lnTo>
                    <a:lnTo>
                      <a:pt x="191" y="359"/>
                    </a:lnTo>
                    <a:lnTo>
                      <a:pt x="188" y="365"/>
                    </a:lnTo>
                    <a:lnTo>
                      <a:pt x="186" y="370"/>
                    </a:lnTo>
                    <a:lnTo>
                      <a:pt x="185" y="367"/>
                    </a:lnTo>
                    <a:lnTo>
                      <a:pt x="184" y="364"/>
                    </a:lnTo>
                    <a:lnTo>
                      <a:pt x="182" y="361"/>
                    </a:lnTo>
                    <a:lnTo>
                      <a:pt x="179" y="359"/>
                    </a:lnTo>
                    <a:lnTo>
                      <a:pt x="176" y="358"/>
                    </a:lnTo>
                    <a:lnTo>
                      <a:pt x="173" y="356"/>
                    </a:lnTo>
                    <a:lnTo>
                      <a:pt x="170" y="355"/>
                    </a:lnTo>
                    <a:lnTo>
                      <a:pt x="168" y="355"/>
                    </a:lnTo>
                    <a:lnTo>
                      <a:pt x="162" y="354"/>
                    </a:lnTo>
                    <a:lnTo>
                      <a:pt x="157" y="353"/>
                    </a:lnTo>
                    <a:lnTo>
                      <a:pt x="153" y="353"/>
                    </a:lnTo>
                    <a:lnTo>
                      <a:pt x="150" y="354"/>
                    </a:lnTo>
                    <a:lnTo>
                      <a:pt x="148" y="355"/>
                    </a:lnTo>
                    <a:lnTo>
                      <a:pt x="147" y="357"/>
                    </a:lnTo>
                    <a:lnTo>
                      <a:pt x="147" y="360"/>
                    </a:lnTo>
                    <a:lnTo>
                      <a:pt x="149" y="364"/>
                    </a:lnTo>
                    <a:lnTo>
                      <a:pt x="142" y="362"/>
                    </a:lnTo>
                    <a:lnTo>
                      <a:pt x="135" y="362"/>
                    </a:lnTo>
                    <a:lnTo>
                      <a:pt x="129" y="363"/>
                    </a:lnTo>
                    <a:lnTo>
                      <a:pt x="125" y="366"/>
                    </a:lnTo>
                    <a:lnTo>
                      <a:pt x="121" y="369"/>
                    </a:lnTo>
                    <a:lnTo>
                      <a:pt x="120" y="372"/>
                    </a:lnTo>
                    <a:lnTo>
                      <a:pt x="122" y="376"/>
                    </a:lnTo>
                    <a:lnTo>
                      <a:pt x="126" y="380"/>
                    </a:lnTo>
                    <a:lnTo>
                      <a:pt x="120" y="381"/>
                    </a:lnTo>
                    <a:lnTo>
                      <a:pt x="115" y="383"/>
                    </a:lnTo>
                    <a:lnTo>
                      <a:pt x="113" y="386"/>
                    </a:lnTo>
                    <a:lnTo>
                      <a:pt x="113" y="390"/>
                    </a:lnTo>
                    <a:lnTo>
                      <a:pt x="115" y="393"/>
                    </a:lnTo>
                    <a:lnTo>
                      <a:pt x="119" y="396"/>
                    </a:lnTo>
                    <a:lnTo>
                      <a:pt x="124" y="397"/>
                    </a:lnTo>
                    <a:lnTo>
                      <a:pt x="132" y="396"/>
                    </a:lnTo>
                    <a:lnTo>
                      <a:pt x="137" y="398"/>
                    </a:lnTo>
                    <a:lnTo>
                      <a:pt x="141" y="400"/>
                    </a:lnTo>
                    <a:lnTo>
                      <a:pt x="145" y="402"/>
                    </a:lnTo>
                    <a:lnTo>
                      <a:pt x="149" y="404"/>
                    </a:lnTo>
                    <a:lnTo>
                      <a:pt x="153" y="406"/>
                    </a:lnTo>
                    <a:lnTo>
                      <a:pt x="157" y="408"/>
                    </a:lnTo>
                    <a:lnTo>
                      <a:pt x="162" y="410"/>
                    </a:lnTo>
                    <a:lnTo>
                      <a:pt x="167" y="412"/>
                    </a:lnTo>
                    <a:lnTo>
                      <a:pt x="172" y="416"/>
                    </a:lnTo>
                    <a:lnTo>
                      <a:pt x="179" y="418"/>
                    </a:lnTo>
                    <a:lnTo>
                      <a:pt x="188" y="418"/>
                    </a:lnTo>
                    <a:lnTo>
                      <a:pt x="196" y="416"/>
                    </a:lnTo>
                    <a:lnTo>
                      <a:pt x="203" y="412"/>
                    </a:lnTo>
                    <a:lnTo>
                      <a:pt x="210" y="406"/>
                    </a:lnTo>
                    <a:lnTo>
                      <a:pt x="214" y="398"/>
                    </a:lnTo>
                    <a:lnTo>
                      <a:pt x="215" y="386"/>
                    </a:lnTo>
                    <a:lnTo>
                      <a:pt x="222" y="381"/>
                    </a:lnTo>
                    <a:lnTo>
                      <a:pt x="232" y="377"/>
                    </a:lnTo>
                    <a:lnTo>
                      <a:pt x="244" y="372"/>
                    </a:lnTo>
                    <a:lnTo>
                      <a:pt x="256" y="367"/>
                    </a:lnTo>
                    <a:lnTo>
                      <a:pt x="269" y="362"/>
                    </a:lnTo>
                    <a:lnTo>
                      <a:pt x="280" y="356"/>
                    </a:lnTo>
                    <a:lnTo>
                      <a:pt x="289" y="350"/>
                    </a:lnTo>
                    <a:lnTo>
                      <a:pt x="294" y="344"/>
                    </a:lnTo>
                    <a:lnTo>
                      <a:pt x="301" y="347"/>
                    </a:lnTo>
                    <a:lnTo>
                      <a:pt x="313" y="349"/>
                    </a:lnTo>
                    <a:lnTo>
                      <a:pt x="329" y="350"/>
                    </a:lnTo>
                    <a:lnTo>
                      <a:pt x="347" y="348"/>
                    </a:lnTo>
                    <a:lnTo>
                      <a:pt x="366" y="345"/>
                    </a:lnTo>
                    <a:lnTo>
                      <a:pt x="383" y="339"/>
                    </a:lnTo>
                    <a:lnTo>
                      <a:pt x="398" y="331"/>
                    </a:lnTo>
                    <a:lnTo>
                      <a:pt x="409" y="320"/>
                    </a:lnTo>
                    <a:lnTo>
                      <a:pt x="412" y="329"/>
                    </a:lnTo>
                    <a:lnTo>
                      <a:pt x="416" y="336"/>
                    </a:lnTo>
                    <a:lnTo>
                      <a:pt x="420" y="341"/>
                    </a:lnTo>
                    <a:lnTo>
                      <a:pt x="424" y="345"/>
                    </a:lnTo>
                    <a:lnTo>
                      <a:pt x="429" y="347"/>
                    </a:lnTo>
                    <a:lnTo>
                      <a:pt x="436" y="348"/>
                    </a:lnTo>
                    <a:lnTo>
                      <a:pt x="443" y="347"/>
                    </a:lnTo>
                    <a:lnTo>
                      <a:pt x="452" y="347"/>
                    </a:lnTo>
                    <a:lnTo>
                      <a:pt x="446" y="351"/>
                    </a:lnTo>
                    <a:lnTo>
                      <a:pt x="442" y="354"/>
                    </a:lnTo>
                    <a:lnTo>
                      <a:pt x="438" y="357"/>
                    </a:lnTo>
                    <a:lnTo>
                      <a:pt x="436" y="360"/>
                    </a:lnTo>
                    <a:lnTo>
                      <a:pt x="434" y="363"/>
                    </a:lnTo>
                    <a:lnTo>
                      <a:pt x="432" y="367"/>
                    </a:lnTo>
                    <a:lnTo>
                      <a:pt x="429" y="372"/>
                    </a:lnTo>
                    <a:lnTo>
                      <a:pt x="427" y="379"/>
                    </a:lnTo>
                    <a:lnTo>
                      <a:pt x="426" y="383"/>
                    </a:lnTo>
                    <a:lnTo>
                      <a:pt x="427" y="387"/>
                    </a:lnTo>
                    <a:lnTo>
                      <a:pt x="429" y="389"/>
                    </a:lnTo>
                    <a:lnTo>
                      <a:pt x="432" y="391"/>
                    </a:lnTo>
                    <a:lnTo>
                      <a:pt x="436" y="392"/>
                    </a:lnTo>
                    <a:lnTo>
                      <a:pt x="441" y="392"/>
                    </a:lnTo>
                    <a:lnTo>
                      <a:pt x="446" y="391"/>
                    </a:lnTo>
                    <a:lnTo>
                      <a:pt x="451" y="390"/>
                    </a:lnTo>
                    <a:lnTo>
                      <a:pt x="449" y="395"/>
                    </a:lnTo>
                    <a:lnTo>
                      <a:pt x="450" y="400"/>
                    </a:lnTo>
                    <a:lnTo>
                      <a:pt x="453" y="402"/>
                    </a:lnTo>
                    <a:lnTo>
                      <a:pt x="458" y="404"/>
                    </a:lnTo>
                    <a:lnTo>
                      <a:pt x="463" y="403"/>
                    </a:lnTo>
                    <a:lnTo>
                      <a:pt x="468" y="401"/>
                    </a:lnTo>
                    <a:lnTo>
                      <a:pt x="471" y="398"/>
                    </a:lnTo>
                    <a:lnTo>
                      <a:pt x="472" y="393"/>
                    </a:lnTo>
                    <a:lnTo>
                      <a:pt x="476" y="398"/>
                    </a:lnTo>
                    <a:lnTo>
                      <a:pt x="480" y="401"/>
                    </a:lnTo>
                    <a:lnTo>
                      <a:pt x="485" y="402"/>
                    </a:lnTo>
                    <a:lnTo>
                      <a:pt x="490" y="402"/>
                    </a:lnTo>
                    <a:lnTo>
                      <a:pt x="493" y="400"/>
                    </a:lnTo>
                    <a:lnTo>
                      <a:pt x="497" y="396"/>
                    </a:lnTo>
                    <a:lnTo>
                      <a:pt x="500" y="389"/>
                    </a:lnTo>
                    <a:lnTo>
                      <a:pt x="503" y="381"/>
                    </a:lnTo>
                    <a:lnTo>
                      <a:pt x="506" y="375"/>
                    </a:lnTo>
                    <a:lnTo>
                      <a:pt x="511" y="368"/>
                    </a:lnTo>
                    <a:lnTo>
                      <a:pt x="516" y="362"/>
                    </a:lnTo>
                    <a:lnTo>
                      <a:pt x="522" y="356"/>
                    </a:lnTo>
                    <a:lnTo>
                      <a:pt x="527" y="350"/>
                    </a:lnTo>
                    <a:lnTo>
                      <a:pt x="532" y="343"/>
                    </a:lnTo>
                    <a:lnTo>
                      <a:pt x="537" y="337"/>
                    </a:lnTo>
                    <a:lnTo>
                      <a:pt x="541" y="330"/>
                    </a:lnTo>
                    <a:lnTo>
                      <a:pt x="541" y="326"/>
                    </a:lnTo>
                    <a:lnTo>
                      <a:pt x="540" y="321"/>
                    </a:lnTo>
                    <a:lnTo>
                      <a:pt x="537" y="316"/>
                    </a:lnTo>
                    <a:lnTo>
                      <a:pt x="533" y="312"/>
                    </a:lnTo>
                    <a:lnTo>
                      <a:pt x="526" y="310"/>
                    </a:lnTo>
                    <a:lnTo>
                      <a:pt x="519" y="309"/>
                    </a:lnTo>
                    <a:lnTo>
                      <a:pt x="510" y="311"/>
                    </a:lnTo>
                    <a:lnTo>
                      <a:pt x="499" y="316"/>
                    </a:lnTo>
                    <a:lnTo>
                      <a:pt x="505" y="297"/>
                    </a:lnTo>
                    <a:lnTo>
                      <a:pt x="508" y="273"/>
                    </a:lnTo>
                    <a:lnTo>
                      <a:pt x="508" y="247"/>
                    </a:lnTo>
                    <a:lnTo>
                      <a:pt x="505" y="220"/>
                    </a:lnTo>
                    <a:lnTo>
                      <a:pt x="499" y="195"/>
                    </a:lnTo>
                    <a:lnTo>
                      <a:pt x="489" y="173"/>
                    </a:lnTo>
                    <a:lnTo>
                      <a:pt x="476" y="156"/>
                    </a:lnTo>
                    <a:lnTo>
                      <a:pt x="459" y="147"/>
                    </a:lnTo>
                    <a:lnTo>
                      <a:pt x="454" y="146"/>
                    </a:lnTo>
                    <a:lnTo>
                      <a:pt x="455" y="145"/>
                    </a:lnTo>
                    <a:lnTo>
                      <a:pt x="462" y="144"/>
                    </a:lnTo>
                    <a:lnTo>
                      <a:pt x="471" y="142"/>
                    </a:lnTo>
                    <a:lnTo>
                      <a:pt x="483" y="138"/>
                    </a:lnTo>
                    <a:lnTo>
                      <a:pt x="493" y="132"/>
                    </a:lnTo>
                    <a:lnTo>
                      <a:pt x="501" y="124"/>
                    </a:lnTo>
                    <a:lnTo>
                      <a:pt x="506" y="114"/>
                    </a:lnTo>
                    <a:lnTo>
                      <a:pt x="502" y="117"/>
                    </a:lnTo>
                    <a:lnTo>
                      <a:pt x="496" y="121"/>
                    </a:lnTo>
                    <a:lnTo>
                      <a:pt x="487" y="126"/>
                    </a:lnTo>
                    <a:lnTo>
                      <a:pt x="477" y="131"/>
                    </a:lnTo>
                    <a:lnTo>
                      <a:pt x="466" y="135"/>
                    </a:lnTo>
                    <a:lnTo>
                      <a:pt x="455" y="139"/>
                    </a:lnTo>
                    <a:lnTo>
                      <a:pt x="445" y="142"/>
                    </a:lnTo>
                    <a:lnTo>
                      <a:pt x="435" y="143"/>
                    </a:lnTo>
                    <a:lnTo>
                      <a:pt x="414" y="139"/>
                    </a:lnTo>
                    <a:lnTo>
                      <a:pt x="394" y="139"/>
                    </a:lnTo>
                    <a:lnTo>
                      <a:pt x="375" y="142"/>
                    </a:lnTo>
                    <a:lnTo>
                      <a:pt x="357" y="147"/>
                    </a:lnTo>
                    <a:lnTo>
                      <a:pt x="341" y="153"/>
                    </a:lnTo>
                    <a:lnTo>
                      <a:pt x="326" y="160"/>
                    </a:lnTo>
                    <a:lnTo>
                      <a:pt x="312" y="168"/>
                    </a:lnTo>
                    <a:lnTo>
                      <a:pt x="300" y="175"/>
                    </a:lnTo>
                    <a:lnTo>
                      <a:pt x="299" y="173"/>
                    </a:lnTo>
                    <a:lnTo>
                      <a:pt x="298" y="173"/>
                    </a:lnTo>
                    <a:lnTo>
                      <a:pt x="297" y="172"/>
                    </a:lnTo>
                    <a:lnTo>
                      <a:pt x="296" y="173"/>
                    </a:lnTo>
                    <a:lnTo>
                      <a:pt x="294" y="173"/>
                    </a:lnTo>
                    <a:lnTo>
                      <a:pt x="293" y="173"/>
                    </a:lnTo>
                    <a:lnTo>
                      <a:pt x="291" y="173"/>
                    </a:lnTo>
                    <a:lnTo>
                      <a:pt x="289" y="173"/>
                    </a:lnTo>
                    <a:lnTo>
                      <a:pt x="283" y="168"/>
                    </a:lnTo>
                    <a:lnTo>
                      <a:pt x="277" y="164"/>
                    </a:lnTo>
                    <a:lnTo>
                      <a:pt x="272" y="162"/>
                    </a:lnTo>
                    <a:lnTo>
                      <a:pt x="267" y="161"/>
                    </a:lnTo>
                    <a:lnTo>
                      <a:pt x="262" y="162"/>
                    </a:lnTo>
                    <a:lnTo>
                      <a:pt x="257" y="164"/>
                    </a:lnTo>
                    <a:lnTo>
                      <a:pt x="253" y="167"/>
                    </a:lnTo>
                    <a:lnTo>
                      <a:pt x="250" y="170"/>
                    </a:lnTo>
                    <a:lnTo>
                      <a:pt x="245" y="154"/>
                    </a:lnTo>
                    <a:lnTo>
                      <a:pt x="241" y="141"/>
                    </a:lnTo>
                    <a:lnTo>
                      <a:pt x="235" y="129"/>
                    </a:lnTo>
                    <a:lnTo>
                      <a:pt x="229" y="118"/>
                    </a:lnTo>
                    <a:lnTo>
                      <a:pt x="220" y="108"/>
                    </a:lnTo>
                    <a:lnTo>
                      <a:pt x="211" y="97"/>
                    </a:lnTo>
                    <a:lnTo>
                      <a:pt x="199" y="87"/>
                    </a:lnTo>
                    <a:lnTo>
                      <a:pt x="186" y="76"/>
                    </a:lnTo>
                    <a:lnTo>
                      <a:pt x="191" y="73"/>
                    </a:lnTo>
                    <a:lnTo>
                      <a:pt x="197" y="69"/>
                    </a:lnTo>
                    <a:lnTo>
                      <a:pt x="201" y="66"/>
                    </a:lnTo>
                    <a:lnTo>
                      <a:pt x="205" y="62"/>
                    </a:lnTo>
                    <a:lnTo>
                      <a:pt x="208" y="57"/>
                    </a:lnTo>
                    <a:lnTo>
                      <a:pt x="211" y="51"/>
                    </a:lnTo>
                    <a:lnTo>
                      <a:pt x="213" y="43"/>
                    </a:lnTo>
                    <a:lnTo>
                      <a:pt x="215" y="34"/>
                    </a:lnTo>
                    <a:lnTo>
                      <a:pt x="216" y="23"/>
                    </a:lnTo>
                    <a:lnTo>
                      <a:pt x="212" y="14"/>
                    </a:lnTo>
                    <a:lnTo>
                      <a:pt x="203" y="7"/>
                    </a:lnTo>
                    <a:lnTo>
                      <a:pt x="192" y="2"/>
                    </a:lnTo>
                    <a:lnTo>
                      <a:pt x="182" y="0"/>
                    </a:lnTo>
                    <a:lnTo>
                      <a:pt x="173" y="2"/>
                    </a:lnTo>
                    <a:lnTo>
                      <a:pt x="168" y="6"/>
                    </a:lnTo>
                    <a:lnTo>
                      <a:pt x="169" y="14"/>
                    </a:lnTo>
                    <a:lnTo>
                      <a:pt x="173" y="21"/>
                    </a:lnTo>
                    <a:lnTo>
                      <a:pt x="176" y="27"/>
                    </a:lnTo>
                    <a:lnTo>
                      <a:pt x="179" y="31"/>
                    </a:lnTo>
                    <a:lnTo>
                      <a:pt x="180" y="35"/>
                    </a:lnTo>
                    <a:lnTo>
                      <a:pt x="179" y="39"/>
                    </a:lnTo>
                    <a:lnTo>
                      <a:pt x="177" y="45"/>
                    </a:lnTo>
                    <a:lnTo>
                      <a:pt x="173" y="53"/>
                    </a:lnTo>
                    <a:lnTo>
                      <a:pt x="167" y="65"/>
                    </a:lnTo>
                    <a:lnTo>
                      <a:pt x="159" y="60"/>
                    </a:lnTo>
                    <a:lnTo>
                      <a:pt x="151" y="57"/>
                    </a:lnTo>
                    <a:lnTo>
                      <a:pt x="142" y="56"/>
                    </a:lnTo>
                    <a:lnTo>
                      <a:pt x="134" y="56"/>
                    </a:lnTo>
                    <a:lnTo>
                      <a:pt x="126" y="58"/>
                    </a:lnTo>
                    <a:lnTo>
                      <a:pt x="117" y="60"/>
                    </a:lnTo>
                    <a:lnTo>
                      <a:pt x="109" y="64"/>
                    </a:lnTo>
                    <a:lnTo>
                      <a:pt x="101" y="68"/>
                    </a:lnTo>
                    <a:lnTo>
                      <a:pt x="96" y="62"/>
                    </a:lnTo>
                    <a:lnTo>
                      <a:pt x="91" y="58"/>
                    </a:lnTo>
                    <a:lnTo>
                      <a:pt x="85" y="53"/>
                    </a:lnTo>
                    <a:lnTo>
                      <a:pt x="79" y="48"/>
                    </a:lnTo>
                    <a:lnTo>
                      <a:pt x="73" y="44"/>
                    </a:lnTo>
                    <a:lnTo>
                      <a:pt x="66" y="40"/>
                    </a:lnTo>
                    <a:lnTo>
                      <a:pt x="59" y="37"/>
                    </a:lnTo>
                    <a:lnTo>
                      <a:pt x="52" y="34"/>
                    </a:lnTo>
                    <a:lnTo>
                      <a:pt x="48" y="38"/>
                    </a:lnTo>
                    <a:lnTo>
                      <a:pt x="42" y="43"/>
                    </a:lnTo>
                    <a:lnTo>
                      <a:pt x="35" y="48"/>
                    </a:lnTo>
                    <a:lnTo>
                      <a:pt x="29" y="53"/>
                    </a:lnTo>
                    <a:lnTo>
                      <a:pt x="25" y="58"/>
                    </a:lnTo>
                    <a:lnTo>
                      <a:pt x="26" y="64"/>
                    </a:lnTo>
                    <a:lnTo>
                      <a:pt x="32" y="70"/>
                    </a:lnTo>
                    <a:lnTo>
                      <a:pt x="45" y="77"/>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77" name="Google Shape;477;p15"/>
              <p:cNvSpPr/>
              <p:nvPr/>
            </p:nvSpPr>
            <p:spPr>
              <a:xfrm>
                <a:off x="5199" y="1462"/>
                <a:ext cx="539" cy="407"/>
              </a:xfrm>
              <a:custGeom>
                <a:avLst/>
                <a:gdLst/>
                <a:ahLst/>
                <a:cxnLst/>
                <a:rect l="l" t="t" r="r" b="b"/>
                <a:pathLst>
                  <a:path w="539" h="407" extrusionOk="0">
                    <a:moveTo>
                      <a:pt x="54" y="66"/>
                    </a:moveTo>
                    <a:lnTo>
                      <a:pt x="61" y="70"/>
                    </a:lnTo>
                    <a:lnTo>
                      <a:pt x="67" y="71"/>
                    </a:lnTo>
                    <a:lnTo>
                      <a:pt x="71" y="72"/>
                    </a:lnTo>
                    <a:lnTo>
                      <a:pt x="74" y="71"/>
                    </a:lnTo>
                    <a:lnTo>
                      <a:pt x="76" y="70"/>
                    </a:lnTo>
                    <a:lnTo>
                      <a:pt x="79" y="70"/>
                    </a:lnTo>
                    <a:lnTo>
                      <a:pt x="83" y="70"/>
                    </a:lnTo>
                    <a:lnTo>
                      <a:pt x="88" y="71"/>
                    </a:lnTo>
                    <a:lnTo>
                      <a:pt x="79" y="78"/>
                    </a:lnTo>
                    <a:lnTo>
                      <a:pt x="71" y="86"/>
                    </a:lnTo>
                    <a:lnTo>
                      <a:pt x="65" y="94"/>
                    </a:lnTo>
                    <a:lnTo>
                      <a:pt x="59" y="103"/>
                    </a:lnTo>
                    <a:lnTo>
                      <a:pt x="54" y="112"/>
                    </a:lnTo>
                    <a:lnTo>
                      <a:pt x="50" y="121"/>
                    </a:lnTo>
                    <a:lnTo>
                      <a:pt x="48" y="131"/>
                    </a:lnTo>
                    <a:lnTo>
                      <a:pt x="46" y="141"/>
                    </a:lnTo>
                    <a:lnTo>
                      <a:pt x="44" y="142"/>
                    </a:lnTo>
                    <a:lnTo>
                      <a:pt x="41" y="144"/>
                    </a:lnTo>
                    <a:lnTo>
                      <a:pt x="37" y="147"/>
                    </a:lnTo>
                    <a:lnTo>
                      <a:pt x="33" y="150"/>
                    </a:lnTo>
                    <a:lnTo>
                      <a:pt x="29" y="152"/>
                    </a:lnTo>
                    <a:lnTo>
                      <a:pt x="26" y="155"/>
                    </a:lnTo>
                    <a:lnTo>
                      <a:pt x="22" y="157"/>
                    </a:lnTo>
                    <a:lnTo>
                      <a:pt x="20" y="159"/>
                    </a:lnTo>
                    <a:lnTo>
                      <a:pt x="7" y="164"/>
                    </a:lnTo>
                    <a:lnTo>
                      <a:pt x="1" y="171"/>
                    </a:lnTo>
                    <a:lnTo>
                      <a:pt x="0" y="179"/>
                    </a:lnTo>
                    <a:lnTo>
                      <a:pt x="4" y="188"/>
                    </a:lnTo>
                    <a:lnTo>
                      <a:pt x="9" y="195"/>
                    </a:lnTo>
                    <a:lnTo>
                      <a:pt x="16" y="200"/>
                    </a:lnTo>
                    <a:lnTo>
                      <a:pt x="23" y="203"/>
                    </a:lnTo>
                    <a:lnTo>
                      <a:pt x="28" y="203"/>
                    </a:lnTo>
                    <a:lnTo>
                      <a:pt x="30" y="203"/>
                    </a:lnTo>
                    <a:lnTo>
                      <a:pt x="32" y="204"/>
                    </a:lnTo>
                    <a:lnTo>
                      <a:pt x="34" y="207"/>
                    </a:lnTo>
                    <a:lnTo>
                      <a:pt x="37" y="209"/>
                    </a:lnTo>
                    <a:lnTo>
                      <a:pt x="40" y="212"/>
                    </a:lnTo>
                    <a:lnTo>
                      <a:pt x="42" y="215"/>
                    </a:lnTo>
                    <a:lnTo>
                      <a:pt x="45" y="217"/>
                    </a:lnTo>
                    <a:lnTo>
                      <a:pt x="49" y="219"/>
                    </a:lnTo>
                    <a:lnTo>
                      <a:pt x="53" y="221"/>
                    </a:lnTo>
                    <a:lnTo>
                      <a:pt x="57" y="224"/>
                    </a:lnTo>
                    <a:lnTo>
                      <a:pt x="60" y="226"/>
                    </a:lnTo>
                    <a:lnTo>
                      <a:pt x="64" y="227"/>
                    </a:lnTo>
                    <a:lnTo>
                      <a:pt x="67" y="229"/>
                    </a:lnTo>
                    <a:lnTo>
                      <a:pt x="69" y="230"/>
                    </a:lnTo>
                    <a:lnTo>
                      <a:pt x="71" y="231"/>
                    </a:lnTo>
                    <a:lnTo>
                      <a:pt x="73" y="233"/>
                    </a:lnTo>
                    <a:lnTo>
                      <a:pt x="76" y="233"/>
                    </a:lnTo>
                    <a:lnTo>
                      <a:pt x="83" y="233"/>
                    </a:lnTo>
                    <a:lnTo>
                      <a:pt x="94" y="234"/>
                    </a:lnTo>
                    <a:lnTo>
                      <a:pt x="106" y="236"/>
                    </a:lnTo>
                    <a:lnTo>
                      <a:pt x="119" y="239"/>
                    </a:lnTo>
                    <a:lnTo>
                      <a:pt x="131" y="244"/>
                    </a:lnTo>
                    <a:lnTo>
                      <a:pt x="141" y="250"/>
                    </a:lnTo>
                    <a:lnTo>
                      <a:pt x="147" y="258"/>
                    </a:lnTo>
                    <a:lnTo>
                      <a:pt x="153" y="266"/>
                    </a:lnTo>
                    <a:lnTo>
                      <a:pt x="158" y="275"/>
                    </a:lnTo>
                    <a:lnTo>
                      <a:pt x="164" y="283"/>
                    </a:lnTo>
                    <a:lnTo>
                      <a:pt x="171" y="291"/>
                    </a:lnTo>
                    <a:lnTo>
                      <a:pt x="178" y="298"/>
                    </a:lnTo>
                    <a:lnTo>
                      <a:pt x="186" y="304"/>
                    </a:lnTo>
                    <a:lnTo>
                      <a:pt x="195" y="309"/>
                    </a:lnTo>
                    <a:lnTo>
                      <a:pt x="205" y="312"/>
                    </a:lnTo>
                    <a:lnTo>
                      <a:pt x="203" y="317"/>
                    </a:lnTo>
                    <a:lnTo>
                      <a:pt x="202" y="323"/>
                    </a:lnTo>
                    <a:lnTo>
                      <a:pt x="199" y="330"/>
                    </a:lnTo>
                    <a:lnTo>
                      <a:pt x="197" y="337"/>
                    </a:lnTo>
                    <a:lnTo>
                      <a:pt x="195" y="343"/>
                    </a:lnTo>
                    <a:lnTo>
                      <a:pt x="193" y="350"/>
                    </a:lnTo>
                    <a:lnTo>
                      <a:pt x="190" y="356"/>
                    </a:lnTo>
                    <a:lnTo>
                      <a:pt x="188" y="362"/>
                    </a:lnTo>
                    <a:lnTo>
                      <a:pt x="187" y="359"/>
                    </a:lnTo>
                    <a:lnTo>
                      <a:pt x="185" y="356"/>
                    </a:lnTo>
                    <a:lnTo>
                      <a:pt x="183" y="354"/>
                    </a:lnTo>
                    <a:lnTo>
                      <a:pt x="180" y="352"/>
                    </a:lnTo>
                    <a:lnTo>
                      <a:pt x="177" y="350"/>
                    </a:lnTo>
                    <a:lnTo>
                      <a:pt x="174" y="349"/>
                    </a:lnTo>
                    <a:lnTo>
                      <a:pt x="171" y="348"/>
                    </a:lnTo>
                    <a:lnTo>
                      <a:pt x="170" y="348"/>
                    </a:lnTo>
                    <a:lnTo>
                      <a:pt x="164" y="346"/>
                    </a:lnTo>
                    <a:lnTo>
                      <a:pt x="159" y="345"/>
                    </a:lnTo>
                    <a:lnTo>
                      <a:pt x="155" y="345"/>
                    </a:lnTo>
                    <a:lnTo>
                      <a:pt x="152" y="345"/>
                    </a:lnTo>
                    <a:lnTo>
                      <a:pt x="150" y="346"/>
                    </a:lnTo>
                    <a:lnTo>
                      <a:pt x="149" y="347"/>
                    </a:lnTo>
                    <a:lnTo>
                      <a:pt x="149" y="350"/>
                    </a:lnTo>
                    <a:lnTo>
                      <a:pt x="151" y="354"/>
                    </a:lnTo>
                    <a:lnTo>
                      <a:pt x="143" y="352"/>
                    </a:lnTo>
                    <a:lnTo>
                      <a:pt x="137" y="352"/>
                    </a:lnTo>
                    <a:lnTo>
                      <a:pt x="131" y="353"/>
                    </a:lnTo>
                    <a:lnTo>
                      <a:pt x="126" y="355"/>
                    </a:lnTo>
                    <a:lnTo>
                      <a:pt x="123" y="358"/>
                    </a:lnTo>
                    <a:lnTo>
                      <a:pt x="122" y="361"/>
                    </a:lnTo>
                    <a:lnTo>
                      <a:pt x="123" y="365"/>
                    </a:lnTo>
                    <a:lnTo>
                      <a:pt x="128" y="369"/>
                    </a:lnTo>
                    <a:lnTo>
                      <a:pt x="121" y="370"/>
                    </a:lnTo>
                    <a:lnTo>
                      <a:pt x="117" y="372"/>
                    </a:lnTo>
                    <a:lnTo>
                      <a:pt x="115" y="375"/>
                    </a:lnTo>
                    <a:lnTo>
                      <a:pt x="114" y="379"/>
                    </a:lnTo>
                    <a:lnTo>
                      <a:pt x="115" y="382"/>
                    </a:lnTo>
                    <a:lnTo>
                      <a:pt x="119" y="385"/>
                    </a:lnTo>
                    <a:lnTo>
                      <a:pt x="124" y="386"/>
                    </a:lnTo>
                    <a:lnTo>
                      <a:pt x="132" y="385"/>
                    </a:lnTo>
                    <a:lnTo>
                      <a:pt x="137" y="387"/>
                    </a:lnTo>
                    <a:lnTo>
                      <a:pt x="141" y="389"/>
                    </a:lnTo>
                    <a:lnTo>
                      <a:pt x="145" y="391"/>
                    </a:lnTo>
                    <a:lnTo>
                      <a:pt x="149" y="393"/>
                    </a:lnTo>
                    <a:lnTo>
                      <a:pt x="153" y="395"/>
                    </a:lnTo>
                    <a:lnTo>
                      <a:pt x="157" y="397"/>
                    </a:lnTo>
                    <a:lnTo>
                      <a:pt x="162" y="399"/>
                    </a:lnTo>
                    <a:lnTo>
                      <a:pt x="167" y="401"/>
                    </a:lnTo>
                    <a:lnTo>
                      <a:pt x="172" y="405"/>
                    </a:lnTo>
                    <a:lnTo>
                      <a:pt x="179" y="407"/>
                    </a:lnTo>
                    <a:lnTo>
                      <a:pt x="188" y="407"/>
                    </a:lnTo>
                    <a:lnTo>
                      <a:pt x="196" y="405"/>
                    </a:lnTo>
                    <a:lnTo>
                      <a:pt x="203" y="401"/>
                    </a:lnTo>
                    <a:lnTo>
                      <a:pt x="210" y="395"/>
                    </a:lnTo>
                    <a:lnTo>
                      <a:pt x="214" y="387"/>
                    </a:lnTo>
                    <a:lnTo>
                      <a:pt x="215" y="375"/>
                    </a:lnTo>
                    <a:lnTo>
                      <a:pt x="222" y="370"/>
                    </a:lnTo>
                    <a:lnTo>
                      <a:pt x="232" y="366"/>
                    </a:lnTo>
                    <a:lnTo>
                      <a:pt x="244" y="360"/>
                    </a:lnTo>
                    <a:lnTo>
                      <a:pt x="257" y="355"/>
                    </a:lnTo>
                    <a:lnTo>
                      <a:pt x="270" y="349"/>
                    </a:lnTo>
                    <a:lnTo>
                      <a:pt x="281" y="344"/>
                    </a:lnTo>
                    <a:lnTo>
                      <a:pt x="290" y="337"/>
                    </a:lnTo>
                    <a:lnTo>
                      <a:pt x="295" y="330"/>
                    </a:lnTo>
                    <a:lnTo>
                      <a:pt x="301" y="333"/>
                    </a:lnTo>
                    <a:lnTo>
                      <a:pt x="314" y="335"/>
                    </a:lnTo>
                    <a:lnTo>
                      <a:pt x="329" y="336"/>
                    </a:lnTo>
                    <a:lnTo>
                      <a:pt x="348" y="335"/>
                    </a:lnTo>
                    <a:lnTo>
                      <a:pt x="366" y="331"/>
                    </a:lnTo>
                    <a:lnTo>
                      <a:pt x="384" y="325"/>
                    </a:lnTo>
                    <a:lnTo>
                      <a:pt x="399" y="317"/>
                    </a:lnTo>
                    <a:lnTo>
                      <a:pt x="409" y="306"/>
                    </a:lnTo>
                    <a:lnTo>
                      <a:pt x="412" y="315"/>
                    </a:lnTo>
                    <a:lnTo>
                      <a:pt x="415" y="323"/>
                    </a:lnTo>
                    <a:lnTo>
                      <a:pt x="418" y="329"/>
                    </a:lnTo>
                    <a:lnTo>
                      <a:pt x="423" y="333"/>
                    </a:lnTo>
                    <a:lnTo>
                      <a:pt x="429" y="335"/>
                    </a:lnTo>
                    <a:lnTo>
                      <a:pt x="436" y="336"/>
                    </a:lnTo>
                    <a:lnTo>
                      <a:pt x="443" y="336"/>
                    </a:lnTo>
                    <a:lnTo>
                      <a:pt x="452" y="336"/>
                    </a:lnTo>
                    <a:lnTo>
                      <a:pt x="446" y="340"/>
                    </a:lnTo>
                    <a:lnTo>
                      <a:pt x="442" y="343"/>
                    </a:lnTo>
                    <a:lnTo>
                      <a:pt x="439" y="346"/>
                    </a:lnTo>
                    <a:lnTo>
                      <a:pt x="436" y="349"/>
                    </a:lnTo>
                    <a:lnTo>
                      <a:pt x="434" y="352"/>
                    </a:lnTo>
                    <a:lnTo>
                      <a:pt x="432" y="356"/>
                    </a:lnTo>
                    <a:lnTo>
                      <a:pt x="430" y="360"/>
                    </a:lnTo>
                    <a:lnTo>
                      <a:pt x="427" y="367"/>
                    </a:lnTo>
                    <a:lnTo>
                      <a:pt x="427" y="371"/>
                    </a:lnTo>
                    <a:lnTo>
                      <a:pt x="428" y="374"/>
                    </a:lnTo>
                    <a:lnTo>
                      <a:pt x="430" y="376"/>
                    </a:lnTo>
                    <a:lnTo>
                      <a:pt x="434" y="378"/>
                    </a:lnTo>
                    <a:lnTo>
                      <a:pt x="438" y="379"/>
                    </a:lnTo>
                    <a:lnTo>
                      <a:pt x="443" y="379"/>
                    </a:lnTo>
                    <a:lnTo>
                      <a:pt x="447" y="378"/>
                    </a:lnTo>
                    <a:lnTo>
                      <a:pt x="452" y="377"/>
                    </a:lnTo>
                    <a:lnTo>
                      <a:pt x="450" y="383"/>
                    </a:lnTo>
                    <a:lnTo>
                      <a:pt x="451" y="386"/>
                    </a:lnTo>
                    <a:lnTo>
                      <a:pt x="455" y="389"/>
                    </a:lnTo>
                    <a:lnTo>
                      <a:pt x="459" y="389"/>
                    </a:lnTo>
                    <a:lnTo>
                      <a:pt x="464" y="389"/>
                    </a:lnTo>
                    <a:lnTo>
                      <a:pt x="468" y="387"/>
                    </a:lnTo>
                    <a:lnTo>
                      <a:pt x="471" y="384"/>
                    </a:lnTo>
                    <a:lnTo>
                      <a:pt x="472" y="380"/>
                    </a:lnTo>
                    <a:lnTo>
                      <a:pt x="476" y="384"/>
                    </a:lnTo>
                    <a:lnTo>
                      <a:pt x="480" y="387"/>
                    </a:lnTo>
                    <a:lnTo>
                      <a:pt x="484" y="388"/>
                    </a:lnTo>
                    <a:lnTo>
                      <a:pt x="488" y="389"/>
                    </a:lnTo>
                    <a:lnTo>
                      <a:pt x="492" y="387"/>
                    </a:lnTo>
                    <a:lnTo>
                      <a:pt x="496" y="383"/>
                    </a:lnTo>
                    <a:lnTo>
                      <a:pt x="499" y="378"/>
                    </a:lnTo>
                    <a:lnTo>
                      <a:pt x="502" y="370"/>
                    </a:lnTo>
                    <a:lnTo>
                      <a:pt x="505" y="363"/>
                    </a:lnTo>
                    <a:lnTo>
                      <a:pt x="510" y="357"/>
                    </a:lnTo>
                    <a:lnTo>
                      <a:pt x="514" y="351"/>
                    </a:lnTo>
                    <a:lnTo>
                      <a:pt x="520" y="345"/>
                    </a:lnTo>
                    <a:lnTo>
                      <a:pt x="525" y="339"/>
                    </a:lnTo>
                    <a:lnTo>
                      <a:pt x="530" y="333"/>
                    </a:lnTo>
                    <a:lnTo>
                      <a:pt x="534" y="327"/>
                    </a:lnTo>
                    <a:lnTo>
                      <a:pt x="538" y="320"/>
                    </a:lnTo>
                    <a:lnTo>
                      <a:pt x="539" y="316"/>
                    </a:lnTo>
                    <a:lnTo>
                      <a:pt x="538" y="311"/>
                    </a:lnTo>
                    <a:lnTo>
                      <a:pt x="535" y="307"/>
                    </a:lnTo>
                    <a:lnTo>
                      <a:pt x="531" y="303"/>
                    </a:lnTo>
                    <a:lnTo>
                      <a:pt x="525" y="301"/>
                    </a:lnTo>
                    <a:lnTo>
                      <a:pt x="518" y="301"/>
                    </a:lnTo>
                    <a:lnTo>
                      <a:pt x="509" y="302"/>
                    </a:lnTo>
                    <a:lnTo>
                      <a:pt x="498" y="307"/>
                    </a:lnTo>
                    <a:lnTo>
                      <a:pt x="504" y="289"/>
                    </a:lnTo>
                    <a:lnTo>
                      <a:pt x="506" y="265"/>
                    </a:lnTo>
                    <a:lnTo>
                      <a:pt x="506" y="238"/>
                    </a:lnTo>
                    <a:lnTo>
                      <a:pt x="503" y="211"/>
                    </a:lnTo>
                    <a:lnTo>
                      <a:pt x="496" y="185"/>
                    </a:lnTo>
                    <a:lnTo>
                      <a:pt x="486" y="163"/>
                    </a:lnTo>
                    <a:lnTo>
                      <a:pt x="472" y="145"/>
                    </a:lnTo>
                    <a:lnTo>
                      <a:pt x="456" y="136"/>
                    </a:lnTo>
                    <a:lnTo>
                      <a:pt x="452" y="136"/>
                    </a:lnTo>
                    <a:lnTo>
                      <a:pt x="455" y="135"/>
                    </a:lnTo>
                    <a:lnTo>
                      <a:pt x="461" y="133"/>
                    </a:lnTo>
                    <a:lnTo>
                      <a:pt x="471" y="131"/>
                    </a:lnTo>
                    <a:lnTo>
                      <a:pt x="481" y="128"/>
                    </a:lnTo>
                    <a:lnTo>
                      <a:pt x="490" y="123"/>
                    </a:lnTo>
                    <a:lnTo>
                      <a:pt x="498" y="117"/>
                    </a:lnTo>
                    <a:lnTo>
                      <a:pt x="501" y="109"/>
                    </a:lnTo>
                    <a:lnTo>
                      <a:pt x="497" y="111"/>
                    </a:lnTo>
                    <a:lnTo>
                      <a:pt x="491" y="115"/>
                    </a:lnTo>
                    <a:lnTo>
                      <a:pt x="483" y="118"/>
                    </a:lnTo>
                    <a:lnTo>
                      <a:pt x="473" y="123"/>
                    </a:lnTo>
                    <a:lnTo>
                      <a:pt x="463" y="126"/>
                    </a:lnTo>
                    <a:lnTo>
                      <a:pt x="453" y="130"/>
                    </a:lnTo>
                    <a:lnTo>
                      <a:pt x="443" y="132"/>
                    </a:lnTo>
                    <a:lnTo>
                      <a:pt x="435" y="133"/>
                    </a:lnTo>
                    <a:lnTo>
                      <a:pt x="414" y="130"/>
                    </a:lnTo>
                    <a:lnTo>
                      <a:pt x="393" y="130"/>
                    </a:lnTo>
                    <a:lnTo>
                      <a:pt x="374" y="134"/>
                    </a:lnTo>
                    <a:lnTo>
                      <a:pt x="355" y="140"/>
                    </a:lnTo>
                    <a:lnTo>
                      <a:pt x="338" y="147"/>
                    </a:lnTo>
                    <a:lnTo>
                      <a:pt x="323" y="155"/>
                    </a:lnTo>
                    <a:lnTo>
                      <a:pt x="311" y="162"/>
                    </a:lnTo>
                    <a:lnTo>
                      <a:pt x="301" y="169"/>
                    </a:lnTo>
                    <a:lnTo>
                      <a:pt x="300" y="167"/>
                    </a:lnTo>
                    <a:lnTo>
                      <a:pt x="299" y="166"/>
                    </a:lnTo>
                    <a:lnTo>
                      <a:pt x="298" y="165"/>
                    </a:lnTo>
                    <a:lnTo>
                      <a:pt x="296" y="165"/>
                    </a:lnTo>
                    <a:lnTo>
                      <a:pt x="295" y="165"/>
                    </a:lnTo>
                    <a:lnTo>
                      <a:pt x="293" y="165"/>
                    </a:lnTo>
                    <a:lnTo>
                      <a:pt x="291" y="165"/>
                    </a:lnTo>
                    <a:lnTo>
                      <a:pt x="285" y="159"/>
                    </a:lnTo>
                    <a:lnTo>
                      <a:pt x="279" y="155"/>
                    </a:lnTo>
                    <a:lnTo>
                      <a:pt x="273" y="153"/>
                    </a:lnTo>
                    <a:lnTo>
                      <a:pt x="268" y="153"/>
                    </a:lnTo>
                    <a:lnTo>
                      <a:pt x="263" y="154"/>
                    </a:lnTo>
                    <a:lnTo>
                      <a:pt x="258" y="156"/>
                    </a:lnTo>
                    <a:lnTo>
                      <a:pt x="254" y="159"/>
                    </a:lnTo>
                    <a:lnTo>
                      <a:pt x="251" y="164"/>
                    </a:lnTo>
                    <a:lnTo>
                      <a:pt x="247" y="148"/>
                    </a:lnTo>
                    <a:lnTo>
                      <a:pt x="242" y="134"/>
                    </a:lnTo>
                    <a:lnTo>
                      <a:pt x="236" y="121"/>
                    </a:lnTo>
                    <a:lnTo>
                      <a:pt x="230" y="109"/>
                    </a:lnTo>
                    <a:lnTo>
                      <a:pt x="221" y="98"/>
                    </a:lnTo>
                    <a:lnTo>
                      <a:pt x="211" y="87"/>
                    </a:lnTo>
                    <a:lnTo>
                      <a:pt x="199" y="76"/>
                    </a:lnTo>
                    <a:lnTo>
                      <a:pt x="186" y="65"/>
                    </a:lnTo>
                    <a:lnTo>
                      <a:pt x="190" y="62"/>
                    </a:lnTo>
                    <a:lnTo>
                      <a:pt x="194" y="60"/>
                    </a:lnTo>
                    <a:lnTo>
                      <a:pt x="197" y="57"/>
                    </a:lnTo>
                    <a:lnTo>
                      <a:pt x="200" y="54"/>
                    </a:lnTo>
                    <a:lnTo>
                      <a:pt x="202" y="50"/>
                    </a:lnTo>
                    <a:lnTo>
                      <a:pt x="204" y="46"/>
                    </a:lnTo>
                    <a:lnTo>
                      <a:pt x="206" y="40"/>
                    </a:lnTo>
                    <a:lnTo>
                      <a:pt x="208" y="33"/>
                    </a:lnTo>
                    <a:lnTo>
                      <a:pt x="210" y="22"/>
                    </a:lnTo>
                    <a:lnTo>
                      <a:pt x="207" y="13"/>
                    </a:lnTo>
                    <a:lnTo>
                      <a:pt x="200" y="6"/>
                    </a:lnTo>
                    <a:lnTo>
                      <a:pt x="192" y="2"/>
                    </a:lnTo>
                    <a:lnTo>
                      <a:pt x="183" y="0"/>
                    </a:lnTo>
                    <a:lnTo>
                      <a:pt x="176" y="0"/>
                    </a:lnTo>
                    <a:lnTo>
                      <a:pt x="171" y="3"/>
                    </a:lnTo>
                    <a:lnTo>
                      <a:pt x="172" y="10"/>
                    </a:lnTo>
                    <a:lnTo>
                      <a:pt x="175" y="15"/>
                    </a:lnTo>
                    <a:lnTo>
                      <a:pt x="178" y="19"/>
                    </a:lnTo>
                    <a:lnTo>
                      <a:pt x="180" y="22"/>
                    </a:lnTo>
                    <a:lnTo>
                      <a:pt x="181" y="25"/>
                    </a:lnTo>
                    <a:lnTo>
                      <a:pt x="180" y="29"/>
                    </a:lnTo>
                    <a:lnTo>
                      <a:pt x="177" y="34"/>
                    </a:lnTo>
                    <a:lnTo>
                      <a:pt x="173" y="43"/>
                    </a:lnTo>
                    <a:lnTo>
                      <a:pt x="167" y="54"/>
                    </a:lnTo>
                    <a:lnTo>
                      <a:pt x="159" y="49"/>
                    </a:lnTo>
                    <a:lnTo>
                      <a:pt x="151" y="46"/>
                    </a:lnTo>
                    <a:lnTo>
                      <a:pt x="142" y="45"/>
                    </a:lnTo>
                    <a:lnTo>
                      <a:pt x="134" y="45"/>
                    </a:lnTo>
                    <a:lnTo>
                      <a:pt x="126" y="47"/>
                    </a:lnTo>
                    <a:lnTo>
                      <a:pt x="117" y="49"/>
                    </a:lnTo>
                    <a:lnTo>
                      <a:pt x="109" y="53"/>
                    </a:lnTo>
                    <a:lnTo>
                      <a:pt x="101" y="57"/>
                    </a:lnTo>
                    <a:lnTo>
                      <a:pt x="97" y="53"/>
                    </a:lnTo>
                    <a:lnTo>
                      <a:pt x="93" y="49"/>
                    </a:lnTo>
                    <a:lnTo>
                      <a:pt x="88" y="44"/>
                    </a:lnTo>
                    <a:lnTo>
                      <a:pt x="83" y="40"/>
                    </a:lnTo>
                    <a:lnTo>
                      <a:pt x="77" y="36"/>
                    </a:lnTo>
                    <a:lnTo>
                      <a:pt x="72" y="32"/>
                    </a:lnTo>
                    <a:lnTo>
                      <a:pt x="66" y="29"/>
                    </a:lnTo>
                    <a:lnTo>
                      <a:pt x="61" y="27"/>
                    </a:lnTo>
                    <a:lnTo>
                      <a:pt x="60" y="32"/>
                    </a:lnTo>
                    <a:lnTo>
                      <a:pt x="56" y="37"/>
                    </a:lnTo>
                    <a:lnTo>
                      <a:pt x="51" y="42"/>
                    </a:lnTo>
                    <a:lnTo>
                      <a:pt x="45" y="47"/>
                    </a:lnTo>
                    <a:lnTo>
                      <a:pt x="41" y="51"/>
                    </a:lnTo>
                    <a:lnTo>
                      <a:pt x="41" y="56"/>
                    </a:lnTo>
                    <a:lnTo>
                      <a:pt x="45" y="61"/>
                    </a:lnTo>
                    <a:lnTo>
                      <a:pt x="54" y="66"/>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78" name="Google Shape;478;p15"/>
              <p:cNvSpPr/>
              <p:nvPr/>
            </p:nvSpPr>
            <p:spPr>
              <a:xfrm>
                <a:off x="5200" y="1471"/>
                <a:ext cx="535" cy="398"/>
              </a:xfrm>
              <a:custGeom>
                <a:avLst/>
                <a:gdLst/>
                <a:ahLst/>
                <a:cxnLst/>
                <a:rect l="l" t="t" r="r" b="b"/>
                <a:pathLst>
                  <a:path w="535" h="398" extrusionOk="0">
                    <a:moveTo>
                      <a:pt x="62" y="58"/>
                    </a:moveTo>
                    <a:lnTo>
                      <a:pt x="68" y="60"/>
                    </a:lnTo>
                    <a:lnTo>
                      <a:pt x="72" y="61"/>
                    </a:lnTo>
                    <a:lnTo>
                      <a:pt x="74" y="61"/>
                    </a:lnTo>
                    <a:lnTo>
                      <a:pt x="77" y="61"/>
                    </a:lnTo>
                    <a:lnTo>
                      <a:pt x="79" y="61"/>
                    </a:lnTo>
                    <a:lnTo>
                      <a:pt x="81" y="60"/>
                    </a:lnTo>
                    <a:lnTo>
                      <a:pt x="83" y="61"/>
                    </a:lnTo>
                    <a:lnTo>
                      <a:pt x="87" y="62"/>
                    </a:lnTo>
                    <a:lnTo>
                      <a:pt x="78" y="69"/>
                    </a:lnTo>
                    <a:lnTo>
                      <a:pt x="70" y="77"/>
                    </a:lnTo>
                    <a:lnTo>
                      <a:pt x="64" y="85"/>
                    </a:lnTo>
                    <a:lnTo>
                      <a:pt x="58" y="94"/>
                    </a:lnTo>
                    <a:lnTo>
                      <a:pt x="53" y="103"/>
                    </a:lnTo>
                    <a:lnTo>
                      <a:pt x="49" y="112"/>
                    </a:lnTo>
                    <a:lnTo>
                      <a:pt x="47" y="122"/>
                    </a:lnTo>
                    <a:lnTo>
                      <a:pt x="45" y="132"/>
                    </a:lnTo>
                    <a:lnTo>
                      <a:pt x="43" y="133"/>
                    </a:lnTo>
                    <a:lnTo>
                      <a:pt x="40" y="135"/>
                    </a:lnTo>
                    <a:lnTo>
                      <a:pt x="36" y="138"/>
                    </a:lnTo>
                    <a:lnTo>
                      <a:pt x="32" y="141"/>
                    </a:lnTo>
                    <a:lnTo>
                      <a:pt x="28" y="143"/>
                    </a:lnTo>
                    <a:lnTo>
                      <a:pt x="25" y="146"/>
                    </a:lnTo>
                    <a:lnTo>
                      <a:pt x="21" y="148"/>
                    </a:lnTo>
                    <a:lnTo>
                      <a:pt x="19" y="150"/>
                    </a:lnTo>
                    <a:lnTo>
                      <a:pt x="7" y="155"/>
                    </a:lnTo>
                    <a:lnTo>
                      <a:pt x="1" y="162"/>
                    </a:lnTo>
                    <a:lnTo>
                      <a:pt x="0" y="169"/>
                    </a:lnTo>
                    <a:lnTo>
                      <a:pt x="4" y="176"/>
                    </a:lnTo>
                    <a:lnTo>
                      <a:pt x="10" y="182"/>
                    </a:lnTo>
                    <a:lnTo>
                      <a:pt x="17" y="187"/>
                    </a:lnTo>
                    <a:lnTo>
                      <a:pt x="24" y="189"/>
                    </a:lnTo>
                    <a:lnTo>
                      <a:pt x="29" y="189"/>
                    </a:lnTo>
                    <a:lnTo>
                      <a:pt x="31" y="189"/>
                    </a:lnTo>
                    <a:lnTo>
                      <a:pt x="33" y="191"/>
                    </a:lnTo>
                    <a:lnTo>
                      <a:pt x="35" y="194"/>
                    </a:lnTo>
                    <a:lnTo>
                      <a:pt x="38" y="197"/>
                    </a:lnTo>
                    <a:lnTo>
                      <a:pt x="40" y="200"/>
                    </a:lnTo>
                    <a:lnTo>
                      <a:pt x="44" y="204"/>
                    </a:lnTo>
                    <a:lnTo>
                      <a:pt x="47" y="207"/>
                    </a:lnTo>
                    <a:lnTo>
                      <a:pt x="50" y="210"/>
                    </a:lnTo>
                    <a:lnTo>
                      <a:pt x="55" y="212"/>
                    </a:lnTo>
                    <a:lnTo>
                      <a:pt x="59" y="215"/>
                    </a:lnTo>
                    <a:lnTo>
                      <a:pt x="64" y="217"/>
                    </a:lnTo>
                    <a:lnTo>
                      <a:pt x="67" y="219"/>
                    </a:lnTo>
                    <a:lnTo>
                      <a:pt x="70" y="220"/>
                    </a:lnTo>
                    <a:lnTo>
                      <a:pt x="73" y="222"/>
                    </a:lnTo>
                    <a:lnTo>
                      <a:pt x="75" y="223"/>
                    </a:lnTo>
                    <a:lnTo>
                      <a:pt x="76" y="225"/>
                    </a:lnTo>
                    <a:lnTo>
                      <a:pt x="79" y="225"/>
                    </a:lnTo>
                    <a:lnTo>
                      <a:pt x="87" y="224"/>
                    </a:lnTo>
                    <a:lnTo>
                      <a:pt x="97" y="224"/>
                    </a:lnTo>
                    <a:lnTo>
                      <a:pt x="110" y="226"/>
                    </a:lnTo>
                    <a:lnTo>
                      <a:pt x="122" y="228"/>
                    </a:lnTo>
                    <a:lnTo>
                      <a:pt x="134" y="232"/>
                    </a:lnTo>
                    <a:lnTo>
                      <a:pt x="143" y="239"/>
                    </a:lnTo>
                    <a:lnTo>
                      <a:pt x="148" y="248"/>
                    </a:lnTo>
                    <a:lnTo>
                      <a:pt x="153" y="257"/>
                    </a:lnTo>
                    <a:lnTo>
                      <a:pt x="159" y="266"/>
                    </a:lnTo>
                    <a:lnTo>
                      <a:pt x="165" y="274"/>
                    </a:lnTo>
                    <a:lnTo>
                      <a:pt x="172" y="282"/>
                    </a:lnTo>
                    <a:lnTo>
                      <a:pt x="179" y="289"/>
                    </a:lnTo>
                    <a:lnTo>
                      <a:pt x="187" y="294"/>
                    </a:lnTo>
                    <a:lnTo>
                      <a:pt x="196" y="299"/>
                    </a:lnTo>
                    <a:lnTo>
                      <a:pt x="206" y="302"/>
                    </a:lnTo>
                    <a:lnTo>
                      <a:pt x="204" y="308"/>
                    </a:lnTo>
                    <a:lnTo>
                      <a:pt x="203" y="314"/>
                    </a:lnTo>
                    <a:lnTo>
                      <a:pt x="201" y="321"/>
                    </a:lnTo>
                    <a:lnTo>
                      <a:pt x="199" y="328"/>
                    </a:lnTo>
                    <a:lnTo>
                      <a:pt x="196" y="336"/>
                    </a:lnTo>
                    <a:lnTo>
                      <a:pt x="194" y="343"/>
                    </a:lnTo>
                    <a:lnTo>
                      <a:pt x="191" y="350"/>
                    </a:lnTo>
                    <a:lnTo>
                      <a:pt x="188" y="356"/>
                    </a:lnTo>
                    <a:lnTo>
                      <a:pt x="188" y="353"/>
                    </a:lnTo>
                    <a:lnTo>
                      <a:pt x="186" y="350"/>
                    </a:lnTo>
                    <a:lnTo>
                      <a:pt x="183" y="347"/>
                    </a:lnTo>
                    <a:lnTo>
                      <a:pt x="180" y="346"/>
                    </a:lnTo>
                    <a:lnTo>
                      <a:pt x="177" y="344"/>
                    </a:lnTo>
                    <a:lnTo>
                      <a:pt x="174" y="343"/>
                    </a:lnTo>
                    <a:lnTo>
                      <a:pt x="172" y="342"/>
                    </a:lnTo>
                    <a:lnTo>
                      <a:pt x="170" y="342"/>
                    </a:lnTo>
                    <a:lnTo>
                      <a:pt x="165" y="340"/>
                    </a:lnTo>
                    <a:lnTo>
                      <a:pt x="160" y="340"/>
                    </a:lnTo>
                    <a:lnTo>
                      <a:pt x="156" y="339"/>
                    </a:lnTo>
                    <a:lnTo>
                      <a:pt x="153" y="338"/>
                    </a:lnTo>
                    <a:lnTo>
                      <a:pt x="150" y="339"/>
                    </a:lnTo>
                    <a:lnTo>
                      <a:pt x="149" y="340"/>
                    </a:lnTo>
                    <a:lnTo>
                      <a:pt x="149" y="342"/>
                    </a:lnTo>
                    <a:lnTo>
                      <a:pt x="151" y="346"/>
                    </a:lnTo>
                    <a:lnTo>
                      <a:pt x="144" y="344"/>
                    </a:lnTo>
                    <a:lnTo>
                      <a:pt x="137" y="344"/>
                    </a:lnTo>
                    <a:lnTo>
                      <a:pt x="131" y="345"/>
                    </a:lnTo>
                    <a:lnTo>
                      <a:pt x="126" y="347"/>
                    </a:lnTo>
                    <a:lnTo>
                      <a:pt x="123" y="349"/>
                    </a:lnTo>
                    <a:lnTo>
                      <a:pt x="122" y="353"/>
                    </a:lnTo>
                    <a:lnTo>
                      <a:pt x="123" y="356"/>
                    </a:lnTo>
                    <a:lnTo>
                      <a:pt x="128" y="360"/>
                    </a:lnTo>
                    <a:lnTo>
                      <a:pt x="122" y="361"/>
                    </a:lnTo>
                    <a:lnTo>
                      <a:pt x="118" y="363"/>
                    </a:lnTo>
                    <a:lnTo>
                      <a:pt x="115" y="366"/>
                    </a:lnTo>
                    <a:lnTo>
                      <a:pt x="114" y="370"/>
                    </a:lnTo>
                    <a:lnTo>
                      <a:pt x="115" y="373"/>
                    </a:lnTo>
                    <a:lnTo>
                      <a:pt x="118" y="376"/>
                    </a:lnTo>
                    <a:lnTo>
                      <a:pt x="123" y="377"/>
                    </a:lnTo>
                    <a:lnTo>
                      <a:pt x="131" y="376"/>
                    </a:lnTo>
                    <a:lnTo>
                      <a:pt x="136" y="378"/>
                    </a:lnTo>
                    <a:lnTo>
                      <a:pt x="140" y="380"/>
                    </a:lnTo>
                    <a:lnTo>
                      <a:pt x="144" y="382"/>
                    </a:lnTo>
                    <a:lnTo>
                      <a:pt x="148" y="384"/>
                    </a:lnTo>
                    <a:lnTo>
                      <a:pt x="152" y="386"/>
                    </a:lnTo>
                    <a:lnTo>
                      <a:pt x="156" y="388"/>
                    </a:lnTo>
                    <a:lnTo>
                      <a:pt x="161" y="390"/>
                    </a:lnTo>
                    <a:lnTo>
                      <a:pt x="166" y="392"/>
                    </a:lnTo>
                    <a:lnTo>
                      <a:pt x="171" y="396"/>
                    </a:lnTo>
                    <a:lnTo>
                      <a:pt x="178" y="398"/>
                    </a:lnTo>
                    <a:lnTo>
                      <a:pt x="187" y="398"/>
                    </a:lnTo>
                    <a:lnTo>
                      <a:pt x="195" y="396"/>
                    </a:lnTo>
                    <a:lnTo>
                      <a:pt x="202" y="392"/>
                    </a:lnTo>
                    <a:lnTo>
                      <a:pt x="209" y="386"/>
                    </a:lnTo>
                    <a:lnTo>
                      <a:pt x="213" y="378"/>
                    </a:lnTo>
                    <a:lnTo>
                      <a:pt x="214" y="366"/>
                    </a:lnTo>
                    <a:lnTo>
                      <a:pt x="221" y="361"/>
                    </a:lnTo>
                    <a:lnTo>
                      <a:pt x="231" y="356"/>
                    </a:lnTo>
                    <a:lnTo>
                      <a:pt x="244" y="351"/>
                    </a:lnTo>
                    <a:lnTo>
                      <a:pt x="257" y="346"/>
                    </a:lnTo>
                    <a:lnTo>
                      <a:pt x="269" y="340"/>
                    </a:lnTo>
                    <a:lnTo>
                      <a:pt x="281" y="333"/>
                    </a:lnTo>
                    <a:lnTo>
                      <a:pt x="289" y="326"/>
                    </a:lnTo>
                    <a:lnTo>
                      <a:pt x="294" y="319"/>
                    </a:lnTo>
                    <a:lnTo>
                      <a:pt x="301" y="322"/>
                    </a:lnTo>
                    <a:lnTo>
                      <a:pt x="313" y="324"/>
                    </a:lnTo>
                    <a:lnTo>
                      <a:pt x="329" y="324"/>
                    </a:lnTo>
                    <a:lnTo>
                      <a:pt x="347" y="323"/>
                    </a:lnTo>
                    <a:lnTo>
                      <a:pt x="366" y="319"/>
                    </a:lnTo>
                    <a:lnTo>
                      <a:pt x="383" y="314"/>
                    </a:lnTo>
                    <a:lnTo>
                      <a:pt x="398" y="305"/>
                    </a:lnTo>
                    <a:lnTo>
                      <a:pt x="409" y="294"/>
                    </a:lnTo>
                    <a:lnTo>
                      <a:pt x="410" y="304"/>
                    </a:lnTo>
                    <a:lnTo>
                      <a:pt x="413" y="312"/>
                    </a:lnTo>
                    <a:lnTo>
                      <a:pt x="416" y="318"/>
                    </a:lnTo>
                    <a:lnTo>
                      <a:pt x="421" y="323"/>
                    </a:lnTo>
                    <a:lnTo>
                      <a:pt x="427" y="326"/>
                    </a:lnTo>
                    <a:lnTo>
                      <a:pt x="434" y="327"/>
                    </a:lnTo>
                    <a:lnTo>
                      <a:pt x="442" y="327"/>
                    </a:lnTo>
                    <a:lnTo>
                      <a:pt x="451" y="327"/>
                    </a:lnTo>
                    <a:lnTo>
                      <a:pt x="445" y="331"/>
                    </a:lnTo>
                    <a:lnTo>
                      <a:pt x="441" y="334"/>
                    </a:lnTo>
                    <a:lnTo>
                      <a:pt x="438" y="336"/>
                    </a:lnTo>
                    <a:lnTo>
                      <a:pt x="436" y="339"/>
                    </a:lnTo>
                    <a:lnTo>
                      <a:pt x="434" y="342"/>
                    </a:lnTo>
                    <a:lnTo>
                      <a:pt x="432" y="345"/>
                    </a:lnTo>
                    <a:lnTo>
                      <a:pt x="429" y="350"/>
                    </a:lnTo>
                    <a:lnTo>
                      <a:pt x="427" y="357"/>
                    </a:lnTo>
                    <a:lnTo>
                      <a:pt x="426" y="361"/>
                    </a:lnTo>
                    <a:lnTo>
                      <a:pt x="428" y="364"/>
                    </a:lnTo>
                    <a:lnTo>
                      <a:pt x="430" y="366"/>
                    </a:lnTo>
                    <a:lnTo>
                      <a:pt x="434" y="367"/>
                    </a:lnTo>
                    <a:lnTo>
                      <a:pt x="438" y="368"/>
                    </a:lnTo>
                    <a:lnTo>
                      <a:pt x="443" y="368"/>
                    </a:lnTo>
                    <a:lnTo>
                      <a:pt x="448" y="367"/>
                    </a:lnTo>
                    <a:lnTo>
                      <a:pt x="452" y="367"/>
                    </a:lnTo>
                    <a:lnTo>
                      <a:pt x="450" y="372"/>
                    </a:lnTo>
                    <a:lnTo>
                      <a:pt x="451" y="375"/>
                    </a:lnTo>
                    <a:lnTo>
                      <a:pt x="454" y="377"/>
                    </a:lnTo>
                    <a:lnTo>
                      <a:pt x="458" y="378"/>
                    </a:lnTo>
                    <a:lnTo>
                      <a:pt x="463" y="377"/>
                    </a:lnTo>
                    <a:lnTo>
                      <a:pt x="467" y="375"/>
                    </a:lnTo>
                    <a:lnTo>
                      <a:pt x="469" y="372"/>
                    </a:lnTo>
                    <a:lnTo>
                      <a:pt x="471" y="369"/>
                    </a:lnTo>
                    <a:lnTo>
                      <a:pt x="474" y="372"/>
                    </a:lnTo>
                    <a:lnTo>
                      <a:pt x="478" y="375"/>
                    </a:lnTo>
                    <a:lnTo>
                      <a:pt x="482" y="377"/>
                    </a:lnTo>
                    <a:lnTo>
                      <a:pt x="486" y="377"/>
                    </a:lnTo>
                    <a:lnTo>
                      <a:pt x="490" y="376"/>
                    </a:lnTo>
                    <a:lnTo>
                      <a:pt x="493" y="373"/>
                    </a:lnTo>
                    <a:lnTo>
                      <a:pt x="497" y="368"/>
                    </a:lnTo>
                    <a:lnTo>
                      <a:pt x="499" y="360"/>
                    </a:lnTo>
                    <a:lnTo>
                      <a:pt x="503" y="353"/>
                    </a:lnTo>
                    <a:lnTo>
                      <a:pt x="507" y="347"/>
                    </a:lnTo>
                    <a:lnTo>
                      <a:pt x="512" y="342"/>
                    </a:lnTo>
                    <a:lnTo>
                      <a:pt x="517" y="336"/>
                    </a:lnTo>
                    <a:lnTo>
                      <a:pt x="522" y="331"/>
                    </a:lnTo>
                    <a:lnTo>
                      <a:pt x="527" y="325"/>
                    </a:lnTo>
                    <a:lnTo>
                      <a:pt x="531" y="319"/>
                    </a:lnTo>
                    <a:lnTo>
                      <a:pt x="535" y="313"/>
                    </a:lnTo>
                    <a:lnTo>
                      <a:pt x="535" y="308"/>
                    </a:lnTo>
                    <a:lnTo>
                      <a:pt x="534" y="304"/>
                    </a:lnTo>
                    <a:lnTo>
                      <a:pt x="532" y="299"/>
                    </a:lnTo>
                    <a:lnTo>
                      <a:pt x="528" y="296"/>
                    </a:lnTo>
                    <a:lnTo>
                      <a:pt x="523" y="294"/>
                    </a:lnTo>
                    <a:lnTo>
                      <a:pt x="516" y="294"/>
                    </a:lnTo>
                    <a:lnTo>
                      <a:pt x="507" y="296"/>
                    </a:lnTo>
                    <a:lnTo>
                      <a:pt x="496" y="301"/>
                    </a:lnTo>
                    <a:lnTo>
                      <a:pt x="502" y="282"/>
                    </a:lnTo>
                    <a:lnTo>
                      <a:pt x="504" y="258"/>
                    </a:lnTo>
                    <a:lnTo>
                      <a:pt x="503" y="231"/>
                    </a:lnTo>
                    <a:lnTo>
                      <a:pt x="499" y="204"/>
                    </a:lnTo>
                    <a:lnTo>
                      <a:pt x="492" y="177"/>
                    </a:lnTo>
                    <a:lnTo>
                      <a:pt x="482" y="154"/>
                    </a:lnTo>
                    <a:lnTo>
                      <a:pt x="468" y="137"/>
                    </a:lnTo>
                    <a:lnTo>
                      <a:pt x="451" y="128"/>
                    </a:lnTo>
                    <a:lnTo>
                      <a:pt x="450" y="127"/>
                    </a:lnTo>
                    <a:lnTo>
                      <a:pt x="453" y="126"/>
                    </a:lnTo>
                    <a:lnTo>
                      <a:pt x="460" y="125"/>
                    </a:lnTo>
                    <a:lnTo>
                      <a:pt x="469" y="123"/>
                    </a:lnTo>
                    <a:lnTo>
                      <a:pt x="478" y="120"/>
                    </a:lnTo>
                    <a:lnTo>
                      <a:pt x="486" y="116"/>
                    </a:lnTo>
                    <a:lnTo>
                      <a:pt x="493" y="111"/>
                    </a:lnTo>
                    <a:lnTo>
                      <a:pt x="496" y="105"/>
                    </a:lnTo>
                    <a:lnTo>
                      <a:pt x="492" y="107"/>
                    </a:lnTo>
                    <a:lnTo>
                      <a:pt x="486" y="110"/>
                    </a:lnTo>
                    <a:lnTo>
                      <a:pt x="477" y="113"/>
                    </a:lnTo>
                    <a:lnTo>
                      <a:pt x="468" y="117"/>
                    </a:lnTo>
                    <a:lnTo>
                      <a:pt x="458" y="120"/>
                    </a:lnTo>
                    <a:lnTo>
                      <a:pt x="449" y="122"/>
                    </a:lnTo>
                    <a:lnTo>
                      <a:pt x="441" y="124"/>
                    </a:lnTo>
                    <a:lnTo>
                      <a:pt x="434" y="125"/>
                    </a:lnTo>
                    <a:lnTo>
                      <a:pt x="413" y="122"/>
                    </a:lnTo>
                    <a:lnTo>
                      <a:pt x="392" y="124"/>
                    </a:lnTo>
                    <a:lnTo>
                      <a:pt x="372" y="128"/>
                    </a:lnTo>
                    <a:lnTo>
                      <a:pt x="352" y="135"/>
                    </a:lnTo>
                    <a:lnTo>
                      <a:pt x="335" y="142"/>
                    </a:lnTo>
                    <a:lnTo>
                      <a:pt x="320" y="151"/>
                    </a:lnTo>
                    <a:lnTo>
                      <a:pt x="308" y="159"/>
                    </a:lnTo>
                    <a:lnTo>
                      <a:pt x="301" y="166"/>
                    </a:lnTo>
                    <a:lnTo>
                      <a:pt x="300" y="162"/>
                    </a:lnTo>
                    <a:lnTo>
                      <a:pt x="299" y="161"/>
                    </a:lnTo>
                    <a:lnTo>
                      <a:pt x="298" y="160"/>
                    </a:lnTo>
                    <a:lnTo>
                      <a:pt x="297" y="159"/>
                    </a:lnTo>
                    <a:lnTo>
                      <a:pt x="296" y="160"/>
                    </a:lnTo>
                    <a:lnTo>
                      <a:pt x="294" y="159"/>
                    </a:lnTo>
                    <a:lnTo>
                      <a:pt x="292" y="158"/>
                    </a:lnTo>
                    <a:lnTo>
                      <a:pt x="286" y="152"/>
                    </a:lnTo>
                    <a:lnTo>
                      <a:pt x="279" y="149"/>
                    </a:lnTo>
                    <a:lnTo>
                      <a:pt x="273" y="146"/>
                    </a:lnTo>
                    <a:lnTo>
                      <a:pt x="268" y="146"/>
                    </a:lnTo>
                    <a:lnTo>
                      <a:pt x="262" y="147"/>
                    </a:lnTo>
                    <a:lnTo>
                      <a:pt x="258" y="150"/>
                    </a:lnTo>
                    <a:lnTo>
                      <a:pt x="254" y="154"/>
                    </a:lnTo>
                    <a:lnTo>
                      <a:pt x="252" y="160"/>
                    </a:lnTo>
                    <a:lnTo>
                      <a:pt x="248" y="144"/>
                    </a:lnTo>
                    <a:lnTo>
                      <a:pt x="243" y="129"/>
                    </a:lnTo>
                    <a:lnTo>
                      <a:pt x="237" y="115"/>
                    </a:lnTo>
                    <a:lnTo>
                      <a:pt x="230" y="103"/>
                    </a:lnTo>
                    <a:lnTo>
                      <a:pt x="221" y="90"/>
                    </a:lnTo>
                    <a:lnTo>
                      <a:pt x="211" y="79"/>
                    </a:lnTo>
                    <a:lnTo>
                      <a:pt x="199" y="67"/>
                    </a:lnTo>
                    <a:lnTo>
                      <a:pt x="185" y="56"/>
                    </a:lnTo>
                    <a:lnTo>
                      <a:pt x="188" y="54"/>
                    </a:lnTo>
                    <a:lnTo>
                      <a:pt x="190" y="52"/>
                    </a:lnTo>
                    <a:lnTo>
                      <a:pt x="191" y="50"/>
                    </a:lnTo>
                    <a:lnTo>
                      <a:pt x="193" y="49"/>
                    </a:lnTo>
                    <a:lnTo>
                      <a:pt x="195" y="46"/>
                    </a:lnTo>
                    <a:lnTo>
                      <a:pt x="196" y="43"/>
                    </a:lnTo>
                    <a:lnTo>
                      <a:pt x="198" y="39"/>
                    </a:lnTo>
                    <a:lnTo>
                      <a:pt x="200" y="34"/>
                    </a:lnTo>
                    <a:lnTo>
                      <a:pt x="203" y="23"/>
                    </a:lnTo>
                    <a:lnTo>
                      <a:pt x="201" y="14"/>
                    </a:lnTo>
                    <a:lnTo>
                      <a:pt x="196" y="7"/>
                    </a:lnTo>
                    <a:lnTo>
                      <a:pt x="190" y="3"/>
                    </a:lnTo>
                    <a:lnTo>
                      <a:pt x="183" y="0"/>
                    </a:lnTo>
                    <a:lnTo>
                      <a:pt x="178" y="0"/>
                    </a:lnTo>
                    <a:lnTo>
                      <a:pt x="174" y="2"/>
                    </a:lnTo>
                    <a:lnTo>
                      <a:pt x="174" y="6"/>
                    </a:lnTo>
                    <a:lnTo>
                      <a:pt x="176" y="10"/>
                    </a:lnTo>
                    <a:lnTo>
                      <a:pt x="178" y="13"/>
                    </a:lnTo>
                    <a:lnTo>
                      <a:pt x="180" y="15"/>
                    </a:lnTo>
                    <a:lnTo>
                      <a:pt x="180" y="17"/>
                    </a:lnTo>
                    <a:lnTo>
                      <a:pt x="179" y="20"/>
                    </a:lnTo>
                    <a:lnTo>
                      <a:pt x="176" y="26"/>
                    </a:lnTo>
                    <a:lnTo>
                      <a:pt x="172" y="34"/>
                    </a:lnTo>
                    <a:lnTo>
                      <a:pt x="166" y="45"/>
                    </a:lnTo>
                    <a:lnTo>
                      <a:pt x="158" y="40"/>
                    </a:lnTo>
                    <a:lnTo>
                      <a:pt x="150" y="37"/>
                    </a:lnTo>
                    <a:lnTo>
                      <a:pt x="141" y="36"/>
                    </a:lnTo>
                    <a:lnTo>
                      <a:pt x="133" y="36"/>
                    </a:lnTo>
                    <a:lnTo>
                      <a:pt x="125" y="38"/>
                    </a:lnTo>
                    <a:lnTo>
                      <a:pt x="116" y="40"/>
                    </a:lnTo>
                    <a:lnTo>
                      <a:pt x="108" y="44"/>
                    </a:lnTo>
                    <a:lnTo>
                      <a:pt x="100" y="48"/>
                    </a:lnTo>
                    <a:lnTo>
                      <a:pt x="98" y="45"/>
                    </a:lnTo>
                    <a:lnTo>
                      <a:pt x="94" y="42"/>
                    </a:lnTo>
                    <a:lnTo>
                      <a:pt x="90" y="38"/>
                    </a:lnTo>
                    <a:lnTo>
                      <a:pt x="85" y="34"/>
                    </a:lnTo>
                    <a:lnTo>
                      <a:pt x="81" y="30"/>
                    </a:lnTo>
                    <a:lnTo>
                      <a:pt x="76" y="26"/>
                    </a:lnTo>
                    <a:lnTo>
                      <a:pt x="72" y="24"/>
                    </a:lnTo>
                    <a:lnTo>
                      <a:pt x="68" y="23"/>
                    </a:lnTo>
                    <a:lnTo>
                      <a:pt x="70" y="29"/>
                    </a:lnTo>
                    <a:lnTo>
                      <a:pt x="69" y="34"/>
                    </a:lnTo>
                    <a:lnTo>
                      <a:pt x="65" y="38"/>
                    </a:lnTo>
                    <a:lnTo>
                      <a:pt x="61" y="42"/>
                    </a:lnTo>
                    <a:lnTo>
                      <a:pt x="57" y="46"/>
                    </a:lnTo>
                    <a:lnTo>
                      <a:pt x="55" y="50"/>
                    </a:lnTo>
                    <a:lnTo>
                      <a:pt x="57" y="54"/>
                    </a:lnTo>
                    <a:lnTo>
                      <a:pt x="62" y="58"/>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79" name="Google Shape;479;p15"/>
              <p:cNvSpPr/>
              <p:nvPr/>
            </p:nvSpPr>
            <p:spPr>
              <a:xfrm>
                <a:off x="5201" y="1480"/>
                <a:ext cx="532" cy="389"/>
              </a:xfrm>
              <a:custGeom>
                <a:avLst/>
                <a:gdLst/>
                <a:ahLst/>
                <a:cxnLst/>
                <a:rect l="l" t="t" r="r" b="b"/>
                <a:pathLst>
                  <a:path w="532" h="389" extrusionOk="0">
                    <a:moveTo>
                      <a:pt x="71" y="50"/>
                    </a:moveTo>
                    <a:lnTo>
                      <a:pt x="74" y="51"/>
                    </a:lnTo>
                    <a:lnTo>
                      <a:pt x="77" y="52"/>
                    </a:lnTo>
                    <a:lnTo>
                      <a:pt x="78" y="52"/>
                    </a:lnTo>
                    <a:lnTo>
                      <a:pt x="80" y="52"/>
                    </a:lnTo>
                    <a:lnTo>
                      <a:pt x="81" y="51"/>
                    </a:lnTo>
                    <a:lnTo>
                      <a:pt x="83" y="51"/>
                    </a:lnTo>
                    <a:lnTo>
                      <a:pt x="84" y="52"/>
                    </a:lnTo>
                    <a:lnTo>
                      <a:pt x="86" y="53"/>
                    </a:lnTo>
                    <a:lnTo>
                      <a:pt x="77" y="60"/>
                    </a:lnTo>
                    <a:lnTo>
                      <a:pt x="69" y="68"/>
                    </a:lnTo>
                    <a:lnTo>
                      <a:pt x="63" y="76"/>
                    </a:lnTo>
                    <a:lnTo>
                      <a:pt x="57" y="85"/>
                    </a:lnTo>
                    <a:lnTo>
                      <a:pt x="52" y="94"/>
                    </a:lnTo>
                    <a:lnTo>
                      <a:pt x="48" y="103"/>
                    </a:lnTo>
                    <a:lnTo>
                      <a:pt x="46" y="113"/>
                    </a:lnTo>
                    <a:lnTo>
                      <a:pt x="44" y="123"/>
                    </a:lnTo>
                    <a:lnTo>
                      <a:pt x="42" y="124"/>
                    </a:lnTo>
                    <a:lnTo>
                      <a:pt x="39" y="126"/>
                    </a:lnTo>
                    <a:lnTo>
                      <a:pt x="35" y="129"/>
                    </a:lnTo>
                    <a:lnTo>
                      <a:pt x="31" y="132"/>
                    </a:lnTo>
                    <a:lnTo>
                      <a:pt x="27" y="134"/>
                    </a:lnTo>
                    <a:lnTo>
                      <a:pt x="24" y="137"/>
                    </a:lnTo>
                    <a:lnTo>
                      <a:pt x="20" y="139"/>
                    </a:lnTo>
                    <a:lnTo>
                      <a:pt x="18" y="141"/>
                    </a:lnTo>
                    <a:lnTo>
                      <a:pt x="6" y="146"/>
                    </a:lnTo>
                    <a:lnTo>
                      <a:pt x="0" y="152"/>
                    </a:lnTo>
                    <a:lnTo>
                      <a:pt x="0" y="158"/>
                    </a:lnTo>
                    <a:lnTo>
                      <a:pt x="4" y="165"/>
                    </a:lnTo>
                    <a:lnTo>
                      <a:pt x="10" y="170"/>
                    </a:lnTo>
                    <a:lnTo>
                      <a:pt x="17" y="174"/>
                    </a:lnTo>
                    <a:lnTo>
                      <a:pt x="24" y="176"/>
                    </a:lnTo>
                    <a:lnTo>
                      <a:pt x="30" y="175"/>
                    </a:lnTo>
                    <a:lnTo>
                      <a:pt x="32" y="176"/>
                    </a:lnTo>
                    <a:lnTo>
                      <a:pt x="34" y="178"/>
                    </a:lnTo>
                    <a:lnTo>
                      <a:pt x="36" y="181"/>
                    </a:lnTo>
                    <a:lnTo>
                      <a:pt x="39" y="185"/>
                    </a:lnTo>
                    <a:lnTo>
                      <a:pt x="42" y="189"/>
                    </a:lnTo>
                    <a:lnTo>
                      <a:pt x="45" y="193"/>
                    </a:lnTo>
                    <a:lnTo>
                      <a:pt x="48" y="197"/>
                    </a:lnTo>
                    <a:lnTo>
                      <a:pt x="51" y="201"/>
                    </a:lnTo>
                    <a:lnTo>
                      <a:pt x="57" y="204"/>
                    </a:lnTo>
                    <a:lnTo>
                      <a:pt x="61" y="206"/>
                    </a:lnTo>
                    <a:lnTo>
                      <a:pt x="66" y="209"/>
                    </a:lnTo>
                    <a:lnTo>
                      <a:pt x="71" y="211"/>
                    </a:lnTo>
                    <a:lnTo>
                      <a:pt x="74" y="212"/>
                    </a:lnTo>
                    <a:lnTo>
                      <a:pt x="77" y="214"/>
                    </a:lnTo>
                    <a:lnTo>
                      <a:pt x="78" y="215"/>
                    </a:lnTo>
                    <a:lnTo>
                      <a:pt x="79" y="217"/>
                    </a:lnTo>
                    <a:lnTo>
                      <a:pt x="83" y="216"/>
                    </a:lnTo>
                    <a:lnTo>
                      <a:pt x="90" y="215"/>
                    </a:lnTo>
                    <a:lnTo>
                      <a:pt x="101" y="214"/>
                    </a:lnTo>
                    <a:lnTo>
                      <a:pt x="113" y="215"/>
                    </a:lnTo>
                    <a:lnTo>
                      <a:pt x="125" y="217"/>
                    </a:lnTo>
                    <a:lnTo>
                      <a:pt x="136" y="221"/>
                    </a:lnTo>
                    <a:lnTo>
                      <a:pt x="145" y="228"/>
                    </a:lnTo>
                    <a:lnTo>
                      <a:pt x="149" y="238"/>
                    </a:lnTo>
                    <a:lnTo>
                      <a:pt x="154" y="247"/>
                    </a:lnTo>
                    <a:lnTo>
                      <a:pt x="160" y="256"/>
                    </a:lnTo>
                    <a:lnTo>
                      <a:pt x="166" y="264"/>
                    </a:lnTo>
                    <a:lnTo>
                      <a:pt x="173" y="272"/>
                    </a:lnTo>
                    <a:lnTo>
                      <a:pt x="180" y="279"/>
                    </a:lnTo>
                    <a:lnTo>
                      <a:pt x="188" y="284"/>
                    </a:lnTo>
                    <a:lnTo>
                      <a:pt x="197" y="289"/>
                    </a:lnTo>
                    <a:lnTo>
                      <a:pt x="207" y="292"/>
                    </a:lnTo>
                    <a:lnTo>
                      <a:pt x="206" y="298"/>
                    </a:lnTo>
                    <a:lnTo>
                      <a:pt x="204" y="305"/>
                    </a:lnTo>
                    <a:lnTo>
                      <a:pt x="202" y="312"/>
                    </a:lnTo>
                    <a:lnTo>
                      <a:pt x="200" y="320"/>
                    </a:lnTo>
                    <a:lnTo>
                      <a:pt x="198" y="328"/>
                    </a:lnTo>
                    <a:lnTo>
                      <a:pt x="195" y="336"/>
                    </a:lnTo>
                    <a:lnTo>
                      <a:pt x="192" y="344"/>
                    </a:lnTo>
                    <a:lnTo>
                      <a:pt x="189" y="350"/>
                    </a:lnTo>
                    <a:lnTo>
                      <a:pt x="188" y="347"/>
                    </a:lnTo>
                    <a:lnTo>
                      <a:pt x="186" y="344"/>
                    </a:lnTo>
                    <a:lnTo>
                      <a:pt x="183" y="342"/>
                    </a:lnTo>
                    <a:lnTo>
                      <a:pt x="180" y="340"/>
                    </a:lnTo>
                    <a:lnTo>
                      <a:pt x="177" y="338"/>
                    </a:lnTo>
                    <a:lnTo>
                      <a:pt x="174" y="338"/>
                    </a:lnTo>
                    <a:lnTo>
                      <a:pt x="172" y="337"/>
                    </a:lnTo>
                    <a:lnTo>
                      <a:pt x="171" y="336"/>
                    </a:lnTo>
                    <a:lnTo>
                      <a:pt x="166" y="335"/>
                    </a:lnTo>
                    <a:lnTo>
                      <a:pt x="161" y="334"/>
                    </a:lnTo>
                    <a:lnTo>
                      <a:pt x="157" y="332"/>
                    </a:lnTo>
                    <a:lnTo>
                      <a:pt x="154" y="332"/>
                    </a:lnTo>
                    <a:lnTo>
                      <a:pt x="151" y="332"/>
                    </a:lnTo>
                    <a:lnTo>
                      <a:pt x="150" y="332"/>
                    </a:lnTo>
                    <a:lnTo>
                      <a:pt x="149" y="334"/>
                    </a:lnTo>
                    <a:lnTo>
                      <a:pt x="151" y="338"/>
                    </a:lnTo>
                    <a:lnTo>
                      <a:pt x="144" y="336"/>
                    </a:lnTo>
                    <a:lnTo>
                      <a:pt x="137" y="336"/>
                    </a:lnTo>
                    <a:lnTo>
                      <a:pt x="131" y="336"/>
                    </a:lnTo>
                    <a:lnTo>
                      <a:pt x="127" y="338"/>
                    </a:lnTo>
                    <a:lnTo>
                      <a:pt x="123" y="341"/>
                    </a:lnTo>
                    <a:lnTo>
                      <a:pt x="122" y="344"/>
                    </a:lnTo>
                    <a:lnTo>
                      <a:pt x="124" y="347"/>
                    </a:lnTo>
                    <a:lnTo>
                      <a:pt x="128" y="351"/>
                    </a:lnTo>
                    <a:lnTo>
                      <a:pt x="123" y="352"/>
                    </a:lnTo>
                    <a:lnTo>
                      <a:pt x="119" y="354"/>
                    </a:lnTo>
                    <a:lnTo>
                      <a:pt x="116" y="357"/>
                    </a:lnTo>
                    <a:lnTo>
                      <a:pt x="115" y="361"/>
                    </a:lnTo>
                    <a:lnTo>
                      <a:pt x="115" y="364"/>
                    </a:lnTo>
                    <a:lnTo>
                      <a:pt x="118" y="367"/>
                    </a:lnTo>
                    <a:lnTo>
                      <a:pt x="122" y="368"/>
                    </a:lnTo>
                    <a:lnTo>
                      <a:pt x="130" y="367"/>
                    </a:lnTo>
                    <a:lnTo>
                      <a:pt x="135" y="369"/>
                    </a:lnTo>
                    <a:lnTo>
                      <a:pt x="139" y="371"/>
                    </a:lnTo>
                    <a:lnTo>
                      <a:pt x="143" y="373"/>
                    </a:lnTo>
                    <a:lnTo>
                      <a:pt x="147" y="375"/>
                    </a:lnTo>
                    <a:lnTo>
                      <a:pt x="151" y="377"/>
                    </a:lnTo>
                    <a:lnTo>
                      <a:pt x="155" y="379"/>
                    </a:lnTo>
                    <a:lnTo>
                      <a:pt x="160" y="381"/>
                    </a:lnTo>
                    <a:lnTo>
                      <a:pt x="165" y="383"/>
                    </a:lnTo>
                    <a:lnTo>
                      <a:pt x="170" y="387"/>
                    </a:lnTo>
                    <a:lnTo>
                      <a:pt x="177" y="389"/>
                    </a:lnTo>
                    <a:lnTo>
                      <a:pt x="186" y="389"/>
                    </a:lnTo>
                    <a:lnTo>
                      <a:pt x="194" y="387"/>
                    </a:lnTo>
                    <a:lnTo>
                      <a:pt x="201" y="383"/>
                    </a:lnTo>
                    <a:lnTo>
                      <a:pt x="208" y="377"/>
                    </a:lnTo>
                    <a:lnTo>
                      <a:pt x="212" y="369"/>
                    </a:lnTo>
                    <a:lnTo>
                      <a:pt x="213" y="357"/>
                    </a:lnTo>
                    <a:lnTo>
                      <a:pt x="220" y="352"/>
                    </a:lnTo>
                    <a:lnTo>
                      <a:pt x="231" y="347"/>
                    </a:lnTo>
                    <a:lnTo>
                      <a:pt x="243" y="342"/>
                    </a:lnTo>
                    <a:lnTo>
                      <a:pt x="256" y="336"/>
                    </a:lnTo>
                    <a:lnTo>
                      <a:pt x="269" y="329"/>
                    </a:lnTo>
                    <a:lnTo>
                      <a:pt x="280" y="323"/>
                    </a:lnTo>
                    <a:lnTo>
                      <a:pt x="289" y="315"/>
                    </a:lnTo>
                    <a:lnTo>
                      <a:pt x="293" y="307"/>
                    </a:lnTo>
                    <a:lnTo>
                      <a:pt x="300" y="311"/>
                    </a:lnTo>
                    <a:lnTo>
                      <a:pt x="312" y="313"/>
                    </a:lnTo>
                    <a:lnTo>
                      <a:pt x="328" y="313"/>
                    </a:lnTo>
                    <a:lnTo>
                      <a:pt x="346" y="311"/>
                    </a:lnTo>
                    <a:lnTo>
                      <a:pt x="365" y="307"/>
                    </a:lnTo>
                    <a:lnTo>
                      <a:pt x="382" y="302"/>
                    </a:lnTo>
                    <a:lnTo>
                      <a:pt x="398" y="293"/>
                    </a:lnTo>
                    <a:lnTo>
                      <a:pt x="408" y="282"/>
                    </a:lnTo>
                    <a:lnTo>
                      <a:pt x="409" y="292"/>
                    </a:lnTo>
                    <a:lnTo>
                      <a:pt x="411" y="301"/>
                    </a:lnTo>
                    <a:lnTo>
                      <a:pt x="414" y="308"/>
                    </a:lnTo>
                    <a:lnTo>
                      <a:pt x="419" y="313"/>
                    </a:lnTo>
                    <a:lnTo>
                      <a:pt x="425" y="316"/>
                    </a:lnTo>
                    <a:lnTo>
                      <a:pt x="433" y="318"/>
                    </a:lnTo>
                    <a:lnTo>
                      <a:pt x="441" y="318"/>
                    </a:lnTo>
                    <a:lnTo>
                      <a:pt x="450" y="318"/>
                    </a:lnTo>
                    <a:lnTo>
                      <a:pt x="444" y="322"/>
                    </a:lnTo>
                    <a:lnTo>
                      <a:pt x="440" y="325"/>
                    </a:lnTo>
                    <a:lnTo>
                      <a:pt x="437" y="327"/>
                    </a:lnTo>
                    <a:lnTo>
                      <a:pt x="435" y="330"/>
                    </a:lnTo>
                    <a:lnTo>
                      <a:pt x="433" y="332"/>
                    </a:lnTo>
                    <a:lnTo>
                      <a:pt x="431" y="336"/>
                    </a:lnTo>
                    <a:lnTo>
                      <a:pt x="429" y="340"/>
                    </a:lnTo>
                    <a:lnTo>
                      <a:pt x="426" y="346"/>
                    </a:lnTo>
                    <a:lnTo>
                      <a:pt x="426" y="350"/>
                    </a:lnTo>
                    <a:lnTo>
                      <a:pt x="428" y="353"/>
                    </a:lnTo>
                    <a:lnTo>
                      <a:pt x="430" y="355"/>
                    </a:lnTo>
                    <a:lnTo>
                      <a:pt x="434" y="356"/>
                    </a:lnTo>
                    <a:lnTo>
                      <a:pt x="439" y="357"/>
                    </a:lnTo>
                    <a:lnTo>
                      <a:pt x="443" y="357"/>
                    </a:lnTo>
                    <a:lnTo>
                      <a:pt x="448" y="357"/>
                    </a:lnTo>
                    <a:lnTo>
                      <a:pt x="451" y="356"/>
                    </a:lnTo>
                    <a:lnTo>
                      <a:pt x="450" y="361"/>
                    </a:lnTo>
                    <a:lnTo>
                      <a:pt x="451" y="364"/>
                    </a:lnTo>
                    <a:lnTo>
                      <a:pt x="454" y="365"/>
                    </a:lnTo>
                    <a:lnTo>
                      <a:pt x="458" y="366"/>
                    </a:lnTo>
                    <a:lnTo>
                      <a:pt x="462" y="365"/>
                    </a:lnTo>
                    <a:lnTo>
                      <a:pt x="465" y="363"/>
                    </a:lnTo>
                    <a:lnTo>
                      <a:pt x="468" y="361"/>
                    </a:lnTo>
                    <a:lnTo>
                      <a:pt x="469" y="358"/>
                    </a:lnTo>
                    <a:lnTo>
                      <a:pt x="472" y="360"/>
                    </a:lnTo>
                    <a:lnTo>
                      <a:pt x="476" y="363"/>
                    </a:lnTo>
                    <a:lnTo>
                      <a:pt x="480" y="365"/>
                    </a:lnTo>
                    <a:lnTo>
                      <a:pt x="484" y="366"/>
                    </a:lnTo>
                    <a:lnTo>
                      <a:pt x="488" y="365"/>
                    </a:lnTo>
                    <a:lnTo>
                      <a:pt x="491" y="363"/>
                    </a:lnTo>
                    <a:lnTo>
                      <a:pt x="494" y="358"/>
                    </a:lnTo>
                    <a:lnTo>
                      <a:pt x="497" y="350"/>
                    </a:lnTo>
                    <a:lnTo>
                      <a:pt x="500" y="344"/>
                    </a:lnTo>
                    <a:lnTo>
                      <a:pt x="504" y="338"/>
                    </a:lnTo>
                    <a:lnTo>
                      <a:pt x="509" y="333"/>
                    </a:lnTo>
                    <a:lnTo>
                      <a:pt x="514" y="328"/>
                    </a:lnTo>
                    <a:lnTo>
                      <a:pt x="519" y="322"/>
                    </a:lnTo>
                    <a:lnTo>
                      <a:pt x="523" y="317"/>
                    </a:lnTo>
                    <a:lnTo>
                      <a:pt x="528" y="311"/>
                    </a:lnTo>
                    <a:lnTo>
                      <a:pt x="531" y="305"/>
                    </a:lnTo>
                    <a:lnTo>
                      <a:pt x="532" y="300"/>
                    </a:lnTo>
                    <a:lnTo>
                      <a:pt x="531" y="296"/>
                    </a:lnTo>
                    <a:lnTo>
                      <a:pt x="529" y="292"/>
                    </a:lnTo>
                    <a:lnTo>
                      <a:pt x="525" y="289"/>
                    </a:lnTo>
                    <a:lnTo>
                      <a:pt x="520" y="287"/>
                    </a:lnTo>
                    <a:lnTo>
                      <a:pt x="513" y="288"/>
                    </a:lnTo>
                    <a:lnTo>
                      <a:pt x="505" y="290"/>
                    </a:lnTo>
                    <a:lnTo>
                      <a:pt x="494" y="295"/>
                    </a:lnTo>
                    <a:lnTo>
                      <a:pt x="499" y="276"/>
                    </a:lnTo>
                    <a:lnTo>
                      <a:pt x="502" y="252"/>
                    </a:lnTo>
                    <a:lnTo>
                      <a:pt x="501" y="224"/>
                    </a:lnTo>
                    <a:lnTo>
                      <a:pt x="496" y="197"/>
                    </a:lnTo>
                    <a:lnTo>
                      <a:pt x="488" y="170"/>
                    </a:lnTo>
                    <a:lnTo>
                      <a:pt x="478" y="146"/>
                    </a:lnTo>
                    <a:lnTo>
                      <a:pt x="464" y="129"/>
                    </a:lnTo>
                    <a:lnTo>
                      <a:pt x="447" y="119"/>
                    </a:lnTo>
                    <a:lnTo>
                      <a:pt x="447" y="118"/>
                    </a:lnTo>
                    <a:lnTo>
                      <a:pt x="452" y="117"/>
                    </a:lnTo>
                    <a:lnTo>
                      <a:pt x="458" y="115"/>
                    </a:lnTo>
                    <a:lnTo>
                      <a:pt x="467" y="114"/>
                    </a:lnTo>
                    <a:lnTo>
                      <a:pt x="475" y="111"/>
                    </a:lnTo>
                    <a:lnTo>
                      <a:pt x="483" y="108"/>
                    </a:lnTo>
                    <a:lnTo>
                      <a:pt x="488" y="105"/>
                    </a:lnTo>
                    <a:lnTo>
                      <a:pt x="490" y="101"/>
                    </a:lnTo>
                    <a:lnTo>
                      <a:pt x="487" y="103"/>
                    </a:lnTo>
                    <a:lnTo>
                      <a:pt x="480" y="105"/>
                    </a:lnTo>
                    <a:lnTo>
                      <a:pt x="472" y="108"/>
                    </a:lnTo>
                    <a:lnTo>
                      <a:pt x="463" y="111"/>
                    </a:lnTo>
                    <a:lnTo>
                      <a:pt x="454" y="113"/>
                    </a:lnTo>
                    <a:lnTo>
                      <a:pt x="445" y="115"/>
                    </a:lnTo>
                    <a:lnTo>
                      <a:pt x="438" y="117"/>
                    </a:lnTo>
                    <a:lnTo>
                      <a:pt x="433" y="118"/>
                    </a:lnTo>
                    <a:lnTo>
                      <a:pt x="412" y="115"/>
                    </a:lnTo>
                    <a:lnTo>
                      <a:pt x="391" y="117"/>
                    </a:lnTo>
                    <a:lnTo>
                      <a:pt x="369" y="122"/>
                    </a:lnTo>
                    <a:lnTo>
                      <a:pt x="349" y="130"/>
                    </a:lnTo>
                    <a:lnTo>
                      <a:pt x="331" y="138"/>
                    </a:lnTo>
                    <a:lnTo>
                      <a:pt x="317" y="147"/>
                    </a:lnTo>
                    <a:lnTo>
                      <a:pt x="306" y="155"/>
                    </a:lnTo>
                    <a:lnTo>
                      <a:pt x="300" y="162"/>
                    </a:lnTo>
                    <a:lnTo>
                      <a:pt x="299" y="158"/>
                    </a:lnTo>
                    <a:lnTo>
                      <a:pt x="299" y="156"/>
                    </a:lnTo>
                    <a:lnTo>
                      <a:pt x="299" y="155"/>
                    </a:lnTo>
                    <a:lnTo>
                      <a:pt x="299" y="154"/>
                    </a:lnTo>
                    <a:lnTo>
                      <a:pt x="298" y="154"/>
                    </a:lnTo>
                    <a:lnTo>
                      <a:pt x="297" y="154"/>
                    </a:lnTo>
                    <a:lnTo>
                      <a:pt x="295" y="153"/>
                    </a:lnTo>
                    <a:lnTo>
                      <a:pt x="292" y="152"/>
                    </a:lnTo>
                    <a:lnTo>
                      <a:pt x="286" y="146"/>
                    </a:lnTo>
                    <a:lnTo>
                      <a:pt x="280" y="142"/>
                    </a:lnTo>
                    <a:lnTo>
                      <a:pt x="274" y="140"/>
                    </a:lnTo>
                    <a:lnTo>
                      <a:pt x="268" y="139"/>
                    </a:lnTo>
                    <a:lnTo>
                      <a:pt x="262" y="141"/>
                    </a:lnTo>
                    <a:lnTo>
                      <a:pt x="258" y="144"/>
                    </a:lnTo>
                    <a:lnTo>
                      <a:pt x="254" y="149"/>
                    </a:lnTo>
                    <a:lnTo>
                      <a:pt x="253" y="156"/>
                    </a:lnTo>
                    <a:lnTo>
                      <a:pt x="249" y="139"/>
                    </a:lnTo>
                    <a:lnTo>
                      <a:pt x="243" y="124"/>
                    </a:lnTo>
                    <a:lnTo>
                      <a:pt x="237" y="109"/>
                    </a:lnTo>
                    <a:lnTo>
                      <a:pt x="229" y="96"/>
                    </a:lnTo>
                    <a:lnTo>
                      <a:pt x="220" y="83"/>
                    </a:lnTo>
                    <a:lnTo>
                      <a:pt x="210" y="71"/>
                    </a:lnTo>
                    <a:lnTo>
                      <a:pt x="198" y="58"/>
                    </a:lnTo>
                    <a:lnTo>
                      <a:pt x="184" y="47"/>
                    </a:lnTo>
                    <a:lnTo>
                      <a:pt x="185" y="45"/>
                    </a:lnTo>
                    <a:lnTo>
                      <a:pt x="186" y="45"/>
                    </a:lnTo>
                    <a:lnTo>
                      <a:pt x="187" y="44"/>
                    </a:lnTo>
                    <a:lnTo>
                      <a:pt x="187" y="43"/>
                    </a:lnTo>
                    <a:lnTo>
                      <a:pt x="188" y="42"/>
                    </a:lnTo>
                    <a:lnTo>
                      <a:pt x="189" y="40"/>
                    </a:lnTo>
                    <a:lnTo>
                      <a:pt x="190" y="37"/>
                    </a:lnTo>
                    <a:lnTo>
                      <a:pt x="192" y="34"/>
                    </a:lnTo>
                    <a:lnTo>
                      <a:pt x="195" y="23"/>
                    </a:lnTo>
                    <a:lnTo>
                      <a:pt x="195" y="15"/>
                    </a:lnTo>
                    <a:lnTo>
                      <a:pt x="193" y="8"/>
                    </a:lnTo>
                    <a:lnTo>
                      <a:pt x="189" y="4"/>
                    </a:lnTo>
                    <a:lnTo>
                      <a:pt x="184" y="1"/>
                    </a:lnTo>
                    <a:lnTo>
                      <a:pt x="180" y="0"/>
                    </a:lnTo>
                    <a:lnTo>
                      <a:pt x="176" y="1"/>
                    </a:lnTo>
                    <a:lnTo>
                      <a:pt x="176" y="4"/>
                    </a:lnTo>
                    <a:lnTo>
                      <a:pt x="177" y="6"/>
                    </a:lnTo>
                    <a:lnTo>
                      <a:pt x="179" y="7"/>
                    </a:lnTo>
                    <a:lnTo>
                      <a:pt x="180" y="8"/>
                    </a:lnTo>
                    <a:lnTo>
                      <a:pt x="180" y="9"/>
                    </a:lnTo>
                    <a:lnTo>
                      <a:pt x="178" y="12"/>
                    </a:lnTo>
                    <a:lnTo>
                      <a:pt x="176" y="17"/>
                    </a:lnTo>
                    <a:lnTo>
                      <a:pt x="171" y="25"/>
                    </a:lnTo>
                    <a:lnTo>
                      <a:pt x="165" y="36"/>
                    </a:lnTo>
                    <a:lnTo>
                      <a:pt x="157" y="31"/>
                    </a:lnTo>
                    <a:lnTo>
                      <a:pt x="149" y="28"/>
                    </a:lnTo>
                    <a:lnTo>
                      <a:pt x="140" y="27"/>
                    </a:lnTo>
                    <a:lnTo>
                      <a:pt x="132" y="27"/>
                    </a:lnTo>
                    <a:lnTo>
                      <a:pt x="124" y="29"/>
                    </a:lnTo>
                    <a:lnTo>
                      <a:pt x="115" y="31"/>
                    </a:lnTo>
                    <a:lnTo>
                      <a:pt x="107" y="35"/>
                    </a:lnTo>
                    <a:lnTo>
                      <a:pt x="99" y="39"/>
                    </a:lnTo>
                    <a:lnTo>
                      <a:pt x="98" y="37"/>
                    </a:lnTo>
                    <a:lnTo>
                      <a:pt x="95" y="35"/>
                    </a:lnTo>
                    <a:lnTo>
                      <a:pt x="92" y="31"/>
                    </a:lnTo>
                    <a:lnTo>
                      <a:pt x="88" y="27"/>
                    </a:lnTo>
                    <a:lnTo>
                      <a:pt x="84" y="24"/>
                    </a:lnTo>
                    <a:lnTo>
                      <a:pt x="80" y="21"/>
                    </a:lnTo>
                    <a:lnTo>
                      <a:pt x="77" y="19"/>
                    </a:lnTo>
                    <a:lnTo>
                      <a:pt x="75" y="18"/>
                    </a:lnTo>
                    <a:lnTo>
                      <a:pt x="80" y="25"/>
                    </a:lnTo>
                    <a:lnTo>
                      <a:pt x="81" y="31"/>
                    </a:lnTo>
                    <a:lnTo>
                      <a:pt x="79" y="35"/>
                    </a:lnTo>
                    <a:lnTo>
                      <a:pt x="76" y="38"/>
                    </a:lnTo>
                    <a:lnTo>
                      <a:pt x="72" y="41"/>
                    </a:lnTo>
                    <a:lnTo>
                      <a:pt x="69" y="44"/>
                    </a:lnTo>
                    <a:lnTo>
                      <a:pt x="68" y="46"/>
                    </a:lnTo>
                    <a:lnTo>
                      <a:pt x="71" y="50"/>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80" name="Google Shape;480;p15"/>
              <p:cNvSpPr/>
              <p:nvPr/>
            </p:nvSpPr>
            <p:spPr>
              <a:xfrm>
                <a:off x="5202" y="1489"/>
                <a:ext cx="528" cy="380"/>
              </a:xfrm>
              <a:custGeom>
                <a:avLst/>
                <a:gdLst/>
                <a:ahLst/>
                <a:cxnLst/>
                <a:rect l="l" t="t" r="r" b="b"/>
                <a:pathLst>
                  <a:path w="528" h="380" extrusionOk="0">
                    <a:moveTo>
                      <a:pt x="79" y="42"/>
                    </a:moveTo>
                    <a:lnTo>
                      <a:pt x="80" y="42"/>
                    </a:lnTo>
                    <a:lnTo>
                      <a:pt x="81" y="42"/>
                    </a:lnTo>
                    <a:lnTo>
                      <a:pt x="82" y="42"/>
                    </a:lnTo>
                    <a:lnTo>
                      <a:pt x="83" y="42"/>
                    </a:lnTo>
                    <a:lnTo>
                      <a:pt x="84" y="42"/>
                    </a:lnTo>
                    <a:lnTo>
                      <a:pt x="85" y="44"/>
                    </a:lnTo>
                    <a:lnTo>
                      <a:pt x="76" y="51"/>
                    </a:lnTo>
                    <a:lnTo>
                      <a:pt x="68" y="59"/>
                    </a:lnTo>
                    <a:lnTo>
                      <a:pt x="62" y="67"/>
                    </a:lnTo>
                    <a:lnTo>
                      <a:pt x="56" y="76"/>
                    </a:lnTo>
                    <a:lnTo>
                      <a:pt x="51" y="85"/>
                    </a:lnTo>
                    <a:lnTo>
                      <a:pt x="47" y="94"/>
                    </a:lnTo>
                    <a:lnTo>
                      <a:pt x="45" y="104"/>
                    </a:lnTo>
                    <a:lnTo>
                      <a:pt x="43" y="114"/>
                    </a:lnTo>
                    <a:lnTo>
                      <a:pt x="41" y="115"/>
                    </a:lnTo>
                    <a:lnTo>
                      <a:pt x="38" y="117"/>
                    </a:lnTo>
                    <a:lnTo>
                      <a:pt x="34" y="120"/>
                    </a:lnTo>
                    <a:lnTo>
                      <a:pt x="30" y="123"/>
                    </a:lnTo>
                    <a:lnTo>
                      <a:pt x="26" y="125"/>
                    </a:lnTo>
                    <a:lnTo>
                      <a:pt x="23" y="128"/>
                    </a:lnTo>
                    <a:lnTo>
                      <a:pt x="19" y="130"/>
                    </a:lnTo>
                    <a:lnTo>
                      <a:pt x="17" y="132"/>
                    </a:lnTo>
                    <a:lnTo>
                      <a:pt x="5" y="137"/>
                    </a:lnTo>
                    <a:lnTo>
                      <a:pt x="0" y="142"/>
                    </a:lnTo>
                    <a:lnTo>
                      <a:pt x="0" y="148"/>
                    </a:lnTo>
                    <a:lnTo>
                      <a:pt x="4" y="153"/>
                    </a:lnTo>
                    <a:lnTo>
                      <a:pt x="10" y="158"/>
                    </a:lnTo>
                    <a:lnTo>
                      <a:pt x="18" y="161"/>
                    </a:lnTo>
                    <a:lnTo>
                      <a:pt x="25" y="162"/>
                    </a:lnTo>
                    <a:lnTo>
                      <a:pt x="30" y="161"/>
                    </a:lnTo>
                    <a:lnTo>
                      <a:pt x="32" y="162"/>
                    </a:lnTo>
                    <a:lnTo>
                      <a:pt x="35" y="164"/>
                    </a:lnTo>
                    <a:lnTo>
                      <a:pt x="37" y="168"/>
                    </a:lnTo>
                    <a:lnTo>
                      <a:pt x="40" y="172"/>
                    </a:lnTo>
                    <a:lnTo>
                      <a:pt x="43" y="177"/>
                    </a:lnTo>
                    <a:lnTo>
                      <a:pt x="46" y="182"/>
                    </a:lnTo>
                    <a:lnTo>
                      <a:pt x="49" y="187"/>
                    </a:lnTo>
                    <a:lnTo>
                      <a:pt x="53" y="191"/>
                    </a:lnTo>
                    <a:lnTo>
                      <a:pt x="58" y="195"/>
                    </a:lnTo>
                    <a:lnTo>
                      <a:pt x="64" y="198"/>
                    </a:lnTo>
                    <a:lnTo>
                      <a:pt x="69" y="200"/>
                    </a:lnTo>
                    <a:lnTo>
                      <a:pt x="74" y="202"/>
                    </a:lnTo>
                    <a:lnTo>
                      <a:pt x="77" y="204"/>
                    </a:lnTo>
                    <a:lnTo>
                      <a:pt x="80" y="206"/>
                    </a:lnTo>
                    <a:lnTo>
                      <a:pt x="82" y="207"/>
                    </a:lnTo>
                    <a:lnTo>
                      <a:pt x="83" y="208"/>
                    </a:lnTo>
                    <a:lnTo>
                      <a:pt x="86" y="207"/>
                    </a:lnTo>
                    <a:lnTo>
                      <a:pt x="94" y="206"/>
                    </a:lnTo>
                    <a:lnTo>
                      <a:pt x="105" y="205"/>
                    </a:lnTo>
                    <a:lnTo>
                      <a:pt x="117" y="204"/>
                    </a:lnTo>
                    <a:lnTo>
                      <a:pt x="129" y="205"/>
                    </a:lnTo>
                    <a:lnTo>
                      <a:pt x="139" y="209"/>
                    </a:lnTo>
                    <a:lnTo>
                      <a:pt x="146" y="217"/>
                    </a:lnTo>
                    <a:lnTo>
                      <a:pt x="149" y="229"/>
                    </a:lnTo>
                    <a:lnTo>
                      <a:pt x="154" y="238"/>
                    </a:lnTo>
                    <a:lnTo>
                      <a:pt x="160" y="246"/>
                    </a:lnTo>
                    <a:lnTo>
                      <a:pt x="167" y="254"/>
                    </a:lnTo>
                    <a:lnTo>
                      <a:pt x="173" y="262"/>
                    </a:lnTo>
                    <a:lnTo>
                      <a:pt x="181" y="269"/>
                    </a:lnTo>
                    <a:lnTo>
                      <a:pt x="189" y="275"/>
                    </a:lnTo>
                    <a:lnTo>
                      <a:pt x="198" y="279"/>
                    </a:lnTo>
                    <a:lnTo>
                      <a:pt x="208" y="283"/>
                    </a:lnTo>
                    <a:lnTo>
                      <a:pt x="207" y="288"/>
                    </a:lnTo>
                    <a:lnTo>
                      <a:pt x="206" y="295"/>
                    </a:lnTo>
                    <a:lnTo>
                      <a:pt x="204" y="303"/>
                    </a:lnTo>
                    <a:lnTo>
                      <a:pt x="202" y="312"/>
                    </a:lnTo>
                    <a:lnTo>
                      <a:pt x="199" y="321"/>
                    </a:lnTo>
                    <a:lnTo>
                      <a:pt x="196" y="329"/>
                    </a:lnTo>
                    <a:lnTo>
                      <a:pt x="193" y="337"/>
                    </a:lnTo>
                    <a:lnTo>
                      <a:pt x="190" y="344"/>
                    </a:lnTo>
                    <a:lnTo>
                      <a:pt x="189" y="340"/>
                    </a:lnTo>
                    <a:lnTo>
                      <a:pt x="187" y="338"/>
                    </a:lnTo>
                    <a:lnTo>
                      <a:pt x="184" y="336"/>
                    </a:lnTo>
                    <a:lnTo>
                      <a:pt x="180" y="334"/>
                    </a:lnTo>
                    <a:lnTo>
                      <a:pt x="177" y="333"/>
                    </a:lnTo>
                    <a:lnTo>
                      <a:pt x="174" y="332"/>
                    </a:lnTo>
                    <a:lnTo>
                      <a:pt x="172" y="331"/>
                    </a:lnTo>
                    <a:lnTo>
                      <a:pt x="167" y="329"/>
                    </a:lnTo>
                    <a:lnTo>
                      <a:pt x="162" y="328"/>
                    </a:lnTo>
                    <a:lnTo>
                      <a:pt x="158" y="326"/>
                    </a:lnTo>
                    <a:lnTo>
                      <a:pt x="155" y="325"/>
                    </a:lnTo>
                    <a:lnTo>
                      <a:pt x="152" y="325"/>
                    </a:lnTo>
                    <a:lnTo>
                      <a:pt x="150" y="325"/>
                    </a:lnTo>
                    <a:lnTo>
                      <a:pt x="150" y="326"/>
                    </a:lnTo>
                    <a:lnTo>
                      <a:pt x="152" y="330"/>
                    </a:lnTo>
                    <a:lnTo>
                      <a:pt x="144" y="328"/>
                    </a:lnTo>
                    <a:lnTo>
                      <a:pt x="138" y="328"/>
                    </a:lnTo>
                    <a:lnTo>
                      <a:pt x="131" y="328"/>
                    </a:lnTo>
                    <a:lnTo>
                      <a:pt x="127" y="330"/>
                    </a:lnTo>
                    <a:lnTo>
                      <a:pt x="123" y="332"/>
                    </a:lnTo>
                    <a:lnTo>
                      <a:pt x="122" y="335"/>
                    </a:lnTo>
                    <a:lnTo>
                      <a:pt x="124" y="339"/>
                    </a:lnTo>
                    <a:lnTo>
                      <a:pt x="128" y="342"/>
                    </a:lnTo>
                    <a:lnTo>
                      <a:pt x="123" y="343"/>
                    </a:lnTo>
                    <a:lnTo>
                      <a:pt x="119" y="345"/>
                    </a:lnTo>
                    <a:lnTo>
                      <a:pt x="116" y="348"/>
                    </a:lnTo>
                    <a:lnTo>
                      <a:pt x="115" y="352"/>
                    </a:lnTo>
                    <a:lnTo>
                      <a:pt x="115" y="355"/>
                    </a:lnTo>
                    <a:lnTo>
                      <a:pt x="117" y="358"/>
                    </a:lnTo>
                    <a:lnTo>
                      <a:pt x="122" y="359"/>
                    </a:lnTo>
                    <a:lnTo>
                      <a:pt x="129" y="358"/>
                    </a:lnTo>
                    <a:lnTo>
                      <a:pt x="134" y="360"/>
                    </a:lnTo>
                    <a:lnTo>
                      <a:pt x="138" y="362"/>
                    </a:lnTo>
                    <a:lnTo>
                      <a:pt x="142" y="364"/>
                    </a:lnTo>
                    <a:lnTo>
                      <a:pt x="146" y="366"/>
                    </a:lnTo>
                    <a:lnTo>
                      <a:pt x="150" y="368"/>
                    </a:lnTo>
                    <a:lnTo>
                      <a:pt x="154" y="370"/>
                    </a:lnTo>
                    <a:lnTo>
                      <a:pt x="159" y="372"/>
                    </a:lnTo>
                    <a:lnTo>
                      <a:pt x="164" y="374"/>
                    </a:lnTo>
                    <a:lnTo>
                      <a:pt x="169" y="378"/>
                    </a:lnTo>
                    <a:lnTo>
                      <a:pt x="176" y="380"/>
                    </a:lnTo>
                    <a:lnTo>
                      <a:pt x="185" y="380"/>
                    </a:lnTo>
                    <a:lnTo>
                      <a:pt x="193" y="378"/>
                    </a:lnTo>
                    <a:lnTo>
                      <a:pt x="200" y="374"/>
                    </a:lnTo>
                    <a:lnTo>
                      <a:pt x="207" y="368"/>
                    </a:lnTo>
                    <a:lnTo>
                      <a:pt x="211" y="360"/>
                    </a:lnTo>
                    <a:lnTo>
                      <a:pt x="212" y="348"/>
                    </a:lnTo>
                    <a:lnTo>
                      <a:pt x="219" y="343"/>
                    </a:lnTo>
                    <a:lnTo>
                      <a:pt x="230" y="338"/>
                    </a:lnTo>
                    <a:lnTo>
                      <a:pt x="242" y="332"/>
                    </a:lnTo>
                    <a:lnTo>
                      <a:pt x="256" y="326"/>
                    </a:lnTo>
                    <a:lnTo>
                      <a:pt x="269" y="320"/>
                    </a:lnTo>
                    <a:lnTo>
                      <a:pt x="280" y="312"/>
                    </a:lnTo>
                    <a:lnTo>
                      <a:pt x="288" y="305"/>
                    </a:lnTo>
                    <a:lnTo>
                      <a:pt x="292" y="296"/>
                    </a:lnTo>
                    <a:lnTo>
                      <a:pt x="299" y="299"/>
                    </a:lnTo>
                    <a:lnTo>
                      <a:pt x="311" y="301"/>
                    </a:lnTo>
                    <a:lnTo>
                      <a:pt x="327" y="301"/>
                    </a:lnTo>
                    <a:lnTo>
                      <a:pt x="345" y="300"/>
                    </a:lnTo>
                    <a:lnTo>
                      <a:pt x="364" y="296"/>
                    </a:lnTo>
                    <a:lnTo>
                      <a:pt x="382" y="290"/>
                    </a:lnTo>
                    <a:lnTo>
                      <a:pt x="397" y="281"/>
                    </a:lnTo>
                    <a:lnTo>
                      <a:pt x="408" y="270"/>
                    </a:lnTo>
                    <a:lnTo>
                      <a:pt x="407" y="281"/>
                    </a:lnTo>
                    <a:lnTo>
                      <a:pt x="409" y="290"/>
                    </a:lnTo>
                    <a:lnTo>
                      <a:pt x="412" y="297"/>
                    </a:lnTo>
                    <a:lnTo>
                      <a:pt x="418" y="303"/>
                    </a:lnTo>
                    <a:lnTo>
                      <a:pt x="424" y="306"/>
                    </a:lnTo>
                    <a:lnTo>
                      <a:pt x="432" y="308"/>
                    </a:lnTo>
                    <a:lnTo>
                      <a:pt x="440" y="309"/>
                    </a:lnTo>
                    <a:lnTo>
                      <a:pt x="449" y="309"/>
                    </a:lnTo>
                    <a:lnTo>
                      <a:pt x="443" y="313"/>
                    </a:lnTo>
                    <a:lnTo>
                      <a:pt x="439" y="316"/>
                    </a:lnTo>
                    <a:lnTo>
                      <a:pt x="436" y="318"/>
                    </a:lnTo>
                    <a:lnTo>
                      <a:pt x="434" y="320"/>
                    </a:lnTo>
                    <a:lnTo>
                      <a:pt x="432" y="323"/>
                    </a:lnTo>
                    <a:lnTo>
                      <a:pt x="431" y="326"/>
                    </a:lnTo>
                    <a:lnTo>
                      <a:pt x="429" y="330"/>
                    </a:lnTo>
                    <a:lnTo>
                      <a:pt x="426" y="337"/>
                    </a:lnTo>
                    <a:lnTo>
                      <a:pt x="426" y="340"/>
                    </a:lnTo>
                    <a:lnTo>
                      <a:pt x="428" y="343"/>
                    </a:lnTo>
                    <a:lnTo>
                      <a:pt x="431" y="344"/>
                    </a:lnTo>
                    <a:lnTo>
                      <a:pt x="435" y="345"/>
                    </a:lnTo>
                    <a:lnTo>
                      <a:pt x="439" y="346"/>
                    </a:lnTo>
                    <a:lnTo>
                      <a:pt x="444" y="346"/>
                    </a:lnTo>
                    <a:lnTo>
                      <a:pt x="448" y="346"/>
                    </a:lnTo>
                    <a:lnTo>
                      <a:pt x="451" y="346"/>
                    </a:lnTo>
                    <a:lnTo>
                      <a:pt x="450" y="350"/>
                    </a:lnTo>
                    <a:lnTo>
                      <a:pt x="452" y="352"/>
                    </a:lnTo>
                    <a:lnTo>
                      <a:pt x="454" y="354"/>
                    </a:lnTo>
                    <a:lnTo>
                      <a:pt x="457" y="354"/>
                    </a:lnTo>
                    <a:lnTo>
                      <a:pt x="461" y="353"/>
                    </a:lnTo>
                    <a:lnTo>
                      <a:pt x="464" y="351"/>
                    </a:lnTo>
                    <a:lnTo>
                      <a:pt x="466" y="349"/>
                    </a:lnTo>
                    <a:lnTo>
                      <a:pt x="468" y="347"/>
                    </a:lnTo>
                    <a:lnTo>
                      <a:pt x="471" y="349"/>
                    </a:lnTo>
                    <a:lnTo>
                      <a:pt x="474" y="351"/>
                    </a:lnTo>
                    <a:lnTo>
                      <a:pt x="478" y="353"/>
                    </a:lnTo>
                    <a:lnTo>
                      <a:pt x="482" y="354"/>
                    </a:lnTo>
                    <a:lnTo>
                      <a:pt x="485" y="354"/>
                    </a:lnTo>
                    <a:lnTo>
                      <a:pt x="489" y="352"/>
                    </a:lnTo>
                    <a:lnTo>
                      <a:pt x="492" y="348"/>
                    </a:lnTo>
                    <a:lnTo>
                      <a:pt x="494" y="341"/>
                    </a:lnTo>
                    <a:lnTo>
                      <a:pt x="498" y="334"/>
                    </a:lnTo>
                    <a:lnTo>
                      <a:pt x="502" y="329"/>
                    </a:lnTo>
                    <a:lnTo>
                      <a:pt x="506" y="324"/>
                    </a:lnTo>
                    <a:lnTo>
                      <a:pt x="511" y="319"/>
                    </a:lnTo>
                    <a:lnTo>
                      <a:pt x="515" y="314"/>
                    </a:lnTo>
                    <a:lnTo>
                      <a:pt x="520" y="309"/>
                    </a:lnTo>
                    <a:lnTo>
                      <a:pt x="524" y="303"/>
                    </a:lnTo>
                    <a:lnTo>
                      <a:pt x="528" y="297"/>
                    </a:lnTo>
                    <a:lnTo>
                      <a:pt x="528" y="293"/>
                    </a:lnTo>
                    <a:lnTo>
                      <a:pt x="528" y="289"/>
                    </a:lnTo>
                    <a:lnTo>
                      <a:pt x="526" y="285"/>
                    </a:lnTo>
                    <a:lnTo>
                      <a:pt x="523" y="282"/>
                    </a:lnTo>
                    <a:lnTo>
                      <a:pt x="518" y="281"/>
                    </a:lnTo>
                    <a:lnTo>
                      <a:pt x="511" y="281"/>
                    </a:lnTo>
                    <a:lnTo>
                      <a:pt x="502" y="284"/>
                    </a:lnTo>
                    <a:lnTo>
                      <a:pt x="492" y="289"/>
                    </a:lnTo>
                    <a:lnTo>
                      <a:pt x="497" y="270"/>
                    </a:lnTo>
                    <a:lnTo>
                      <a:pt x="499" y="245"/>
                    </a:lnTo>
                    <a:lnTo>
                      <a:pt x="497" y="218"/>
                    </a:lnTo>
                    <a:lnTo>
                      <a:pt x="493" y="189"/>
                    </a:lnTo>
                    <a:lnTo>
                      <a:pt x="484" y="162"/>
                    </a:lnTo>
                    <a:lnTo>
                      <a:pt x="473" y="138"/>
                    </a:lnTo>
                    <a:lnTo>
                      <a:pt x="459" y="120"/>
                    </a:lnTo>
                    <a:lnTo>
                      <a:pt x="442" y="111"/>
                    </a:lnTo>
                    <a:lnTo>
                      <a:pt x="445" y="109"/>
                    </a:lnTo>
                    <a:lnTo>
                      <a:pt x="450" y="108"/>
                    </a:lnTo>
                    <a:lnTo>
                      <a:pt x="457" y="107"/>
                    </a:lnTo>
                    <a:lnTo>
                      <a:pt x="465" y="105"/>
                    </a:lnTo>
                    <a:lnTo>
                      <a:pt x="472" y="103"/>
                    </a:lnTo>
                    <a:lnTo>
                      <a:pt x="479" y="101"/>
                    </a:lnTo>
                    <a:lnTo>
                      <a:pt x="483" y="99"/>
                    </a:lnTo>
                    <a:lnTo>
                      <a:pt x="485" y="97"/>
                    </a:lnTo>
                    <a:lnTo>
                      <a:pt x="481" y="99"/>
                    </a:lnTo>
                    <a:lnTo>
                      <a:pt x="475" y="101"/>
                    </a:lnTo>
                    <a:lnTo>
                      <a:pt x="467" y="103"/>
                    </a:lnTo>
                    <a:lnTo>
                      <a:pt x="458" y="105"/>
                    </a:lnTo>
                    <a:lnTo>
                      <a:pt x="449" y="106"/>
                    </a:lnTo>
                    <a:lnTo>
                      <a:pt x="441" y="108"/>
                    </a:lnTo>
                    <a:lnTo>
                      <a:pt x="435" y="109"/>
                    </a:lnTo>
                    <a:lnTo>
                      <a:pt x="432" y="110"/>
                    </a:lnTo>
                    <a:lnTo>
                      <a:pt x="411" y="107"/>
                    </a:lnTo>
                    <a:lnTo>
                      <a:pt x="389" y="110"/>
                    </a:lnTo>
                    <a:lnTo>
                      <a:pt x="367" y="116"/>
                    </a:lnTo>
                    <a:lnTo>
                      <a:pt x="346" y="125"/>
                    </a:lnTo>
                    <a:lnTo>
                      <a:pt x="328" y="134"/>
                    </a:lnTo>
                    <a:lnTo>
                      <a:pt x="313" y="144"/>
                    </a:lnTo>
                    <a:lnTo>
                      <a:pt x="303" y="152"/>
                    </a:lnTo>
                    <a:lnTo>
                      <a:pt x="300" y="158"/>
                    </a:lnTo>
                    <a:lnTo>
                      <a:pt x="299" y="154"/>
                    </a:lnTo>
                    <a:lnTo>
                      <a:pt x="299" y="151"/>
                    </a:lnTo>
                    <a:lnTo>
                      <a:pt x="299" y="149"/>
                    </a:lnTo>
                    <a:lnTo>
                      <a:pt x="299" y="148"/>
                    </a:lnTo>
                    <a:lnTo>
                      <a:pt x="298" y="148"/>
                    </a:lnTo>
                    <a:lnTo>
                      <a:pt x="296" y="147"/>
                    </a:lnTo>
                    <a:lnTo>
                      <a:pt x="293" y="146"/>
                    </a:lnTo>
                    <a:lnTo>
                      <a:pt x="287" y="139"/>
                    </a:lnTo>
                    <a:lnTo>
                      <a:pt x="281" y="135"/>
                    </a:lnTo>
                    <a:lnTo>
                      <a:pt x="274" y="133"/>
                    </a:lnTo>
                    <a:lnTo>
                      <a:pt x="268" y="133"/>
                    </a:lnTo>
                    <a:lnTo>
                      <a:pt x="262" y="134"/>
                    </a:lnTo>
                    <a:lnTo>
                      <a:pt x="257" y="138"/>
                    </a:lnTo>
                    <a:lnTo>
                      <a:pt x="254" y="144"/>
                    </a:lnTo>
                    <a:lnTo>
                      <a:pt x="254" y="152"/>
                    </a:lnTo>
                    <a:lnTo>
                      <a:pt x="249" y="135"/>
                    </a:lnTo>
                    <a:lnTo>
                      <a:pt x="244" y="119"/>
                    </a:lnTo>
                    <a:lnTo>
                      <a:pt x="237" y="104"/>
                    </a:lnTo>
                    <a:lnTo>
                      <a:pt x="229" y="89"/>
                    </a:lnTo>
                    <a:lnTo>
                      <a:pt x="220" y="76"/>
                    </a:lnTo>
                    <a:lnTo>
                      <a:pt x="209" y="62"/>
                    </a:lnTo>
                    <a:lnTo>
                      <a:pt x="197" y="50"/>
                    </a:lnTo>
                    <a:lnTo>
                      <a:pt x="183" y="38"/>
                    </a:lnTo>
                    <a:lnTo>
                      <a:pt x="182" y="37"/>
                    </a:lnTo>
                    <a:lnTo>
                      <a:pt x="181" y="37"/>
                    </a:lnTo>
                    <a:lnTo>
                      <a:pt x="180" y="37"/>
                    </a:lnTo>
                    <a:lnTo>
                      <a:pt x="181" y="37"/>
                    </a:lnTo>
                    <a:lnTo>
                      <a:pt x="182" y="36"/>
                    </a:lnTo>
                    <a:lnTo>
                      <a:pt x="185" y="35"/>
                    </a:lnTo>
                    <a:lnTo>
                      <a:pt x="188" y="24"/>
                    </a:lnTo>
                    <a:lnTo>
                      <a:pt x="189" y="16"/>
                    </a:lnTo>
                    <a:lnTo>
                      <a:pt x="188" y="10"/>
                    </a:lnTo>
                    <a:lnTo>
                      <a:pt x="187" y="5"/>
                    </a:lnTo>
                    <a:lnTo>
                      <a:pt x="184" y="2"/>
                    </a:lnTo>
                    <a:lnTo>
                      <a:pt x="181" y="1"/>
                    </a:lnTo>
                    <a:lnTo>
                      <a:pt x="179" y="0"/>
                    </a:lnTo>
                    <a:lnTo>
                      <a:pt x="178" y="1"/>
                    </a:lnTo>
                    <a:lnTo>
                      <a:pt x="179" y="1"/>
                    </a:lnTo>
                    <a:lnTo>
                      <a:pt x="180" y="1"/>
                    </a:lnTo>
                    <a:lnTo>
                      <a:pt x="179" y="1"/>
                    </a:lnTo>
                    <a:lnTo>
                      <a:pt x="178" y="4"/>
                    </a:lnTo>
                    <a:lnTo>
                      <a:pt x="175" y="8"/>
                    </a:lnTo>
                    <a:lnTo>
                      <a:pt x="170" y="16"/>
                    </a:lnTo>
                    <a:lnTo>
                      <a:pt x="164" y="27"/>
                    </a:lnTo>
                    <a:lnTo>
                      <a:pt x="156" y="22"/>
                    </a:lnTo>
                    <a:lnTo>
                      <a:pt x="148" y="19"/>
                    </a:lnTo>
                    <a:lnTo>
                      <a:pt x="139" y="18"/>
                    </a:lnTo>
                    <a:lnTo>
                      <a:pt x="131" y="18"/>
                    </a:lnTo>
                    <a:lnTo>
                      <a:pt x="123" y="20"/>
                    </a:lnTo>
                    <a:lnTo>
                      <a:pt x="114" y="22"/>
                    </a:lnTo>
                    <a:lnTo>
                      <a:pt x="106" y="26"/>
                    </a:lnTo>
                    <a:lnTo>
                      <a:pt x="98" y="30"/>
                    </a:lnTo>
                    <a:lnTo>
                      <a:pt x="97" y="28"/>
                    </a:lnTo>
                    <a:lnTo>
                      <a:pt x="94" y="24"/>
                    </a:lnTo>
                    <a:lnTo>
                      <a:pt x="91" y="21"/>
                    </a:lnTo>
                    <a:lnTo>
                      <a:pt x="87" y="18"/>
                    </a:lnTo>
                    <a:lnTo>
                      <a:pt x="84" y="15"/>
                    </a:lnTo>
                    <a:lnTo>
                      <a:pt x="82" y="13"/>
                    </a:lnTo>
                    <a:lnTo>
                      <a:pt x="90" y="21"/>
                    </a:lnTo>
                    <a:lnTo>
                      <a:pt x="94" y="27"/>
                    </a:lnTo>
                    <a:lnTo>
                      <a:pt x="94" y="31"/>
                    </a:lnTo>
                    <a:lnTo>
                      <a:pt x="92" y="34"/>
                    </a:lnTo>
                    <a:lnTo>
                      <a:pt x="87" y="36"/>
                    </a:lnTo>
                    <a:lnTo>
                      <a:pt x="83" y="37"/>
                    </a:lnTo>
                    <a:lnTo>
                      <a:pt x="80" y="39"/>
                    </a:lnTo>
                    <a:lnTo>
                      <a:pt x="79" y="42"/>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81" name="Google Shape;481;p15"/>
              <p:cNvSpPr/>
              <p:nvPr/>
            </p:nvSpPr>
            <p:spPr>
              <a:xfrm>
                <a:off x="5198" y="1616"/>
                <a:ext cx="69" cy="52"/>
              </a:xfrm>
              <a:custGeom>
                <a:avLst/>
                <a:gdLst/>
                <a:ahLst/>
                <a:cxnLst/>
                <a:rect l="l" t="t" r="r" b="b"/>
                <a:pathLst>
                  <a:path w="69" h="52" extrusionOk="0">
                    <a:moveTo>
                      <a:pt x="9" y="11"/>
                    </a:moveTo>
                    <a:lnTo>
                      <a:pt x="2" y="18"/>
                    </a:lnTo>
                    <a:lnTo>
                      <a:pt x="0" y="23"/>
                    </a:lnTo>
                    <a:lnTo>
                      <a:pt x="1" y="28"/>
                    </a:lnTo>
                    <a:lnTo>
                      <a:pt x="6" y="32"/>
                    </a:lnTo>
                    <a:lnTo>
                      <a:pt x="13" y="34"/>
                    </a:lnTo>
                    <a:lnTo>
                      <a:pt x="20" y="36"/>
                    </a:lnTo>
                    <a:lnTo>
                      <a:pt x="27" y="38"/>
                    </a:lnTo>
                    <a:lnTo>
                      <a:pt x="34" y="38"/>
                    </a:lnTo>
                    <a:lnTo>
                      <a:pt x="34" y="40"/>
                    </a:lnTo>
                    <a:lnTo>
                      <a:pt x="35" y="42"/>
                    </a:lnTo>
                    <a:lnTo>
                      <a:pt x="36" y="44"/>
                    </a:lnTo>
                    <a:lnTo>
                      <a:pt x="37" y="45"/>
                    </a:lnTo>
                    <a:lnTo>
                      <a:pt x="38" y="47"/>
                    </a:lnTo>
                    <a:lnTo>
                      <a:pt x="39" y="49"/>
                    </a:lnTo>
                    <a:lnTo>
                      <a:pt x="40" y="50"/>
                    </a:lnTo>
                    <a:lnTo>
                      <a:pt x="41" y="52"/>
                    </a:lnTo>
                    <a:lnTo>
                      <a:pt x="41" y="50"/>
                    </a:lnTo>
                    <a:lnTo>
                      <a:pt x="41" y="49"/>
                    </a:lnTo>
                    <a:lnTo>
                      <a:pt x="42" y="47"/>
                    </a:lnTo>
                    <a:lnTo>
                      <a:pt x="42" y="45"/>
                    </a:lnTo>
                    <a:lnTo>
                      <a:pt x="42" y="44"/>
                    </a:lnTo>
                    <a:lnTo>
                      <a:pt x="43" y="42"/>
                    </a:lnTo>
                    <a:lnTo>
                      <a:pt x="43" y="40"/>
                    </a:lnTo>
                    <a:lnTo>
                      <a:pt x="44" y="38"/>
                    </a:lnTo>
                    <a:lnTo>
                      <a:pt x="54" y="39"/>
                    </a:lnTo>
                    <a:lnTo>
                      <a:pt x="61" y="39"/>
                    </a:lnTo>
                    <a:lnTo>
                      <a:pt x="66" y="38"/>
                    </a:lnTo>
                    <a:lnTo>
                      <a:pt x="68" y="37"/>
                    </a:lnTo>
                    <a:lnTo>
                      <a:pt x="69" y="33"/>
                    </a:lnTo>
                    <a:lnTo>
                      <a:pt x="69" y="28"/>
                    </a:lnTo>
                    <a:lnTo>
                      <a:pt x="68" y="21"/>
                    </a:lnTo>
                    <a:lnTo>
                      <a:pt x="68" y="13"/>
                    </a:lnTo>
                    <a:lnTo>
                      <a:pt x="65" y="8"/>
                    </a:lnTo>
                    <a:lnTo>
                      <a:pt x="58" y="4"/>
                    </a:lnTo>
                    <a:lnTo>
                      <a:pt x="49" y="2"/>
                    </a:lnTo>
                    <a:lnTo>
                      <a:pt x="38" y="1"/>
                    </a:lnTo>
                    <a:lnTo>
                      <a:pt x="28" y="0"/>
                    </a:lnTo>
                    <a:lnTo>
                      <a:pt x="18" y="2"/>
                    </a:lnTo>
                    <a:lnTo>
                      <a:pt x="12" y="5"/>
                    </a:lnTo>
                    <a:lnTo>
                      <a:pt x="9" y="11"/>
                    </a:lnTo>
                    <a:close/>
                  </a:path>
                </a:pathLst>
              </a:custGeom>
              <a:solidFill>
                <a:srgbClr val="0000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82" name="Google Shape;482;p15"/>
              <p:cNvSpPr/>
              <p:nvPr/>
            </p:nvSpPr>
            <p:spPr>
              <a:xfrm>
                <a:off x="5278" y="1549"/>
                <a:ext cx="64" cy="78"/>
              </a:xfrm>
              <a:custGeom>
                <a:avLst/>
                <a:gdLst/>
                <a:ahLst/>
                <a:cxnLst/>
                <a:rect l="l" t="t" r="r" b="b"/>
                <a:pathLst>
                  <a:path w="64" h="78" extrusionOk="0">
                    <a:moveTo>
                      <a:pt x="0" y="49"/>
                    </a:moveTo>
                    <a:lnTo>
                      <a:pt x="7" y="66"/>
                    </a:lnTo>
                    <a:lnTo>
                      <a:pt x="17" y="76"/>
                    </a:lnTo>
                    <a:lnTo>
                      <a:pt x="30" y="78"/>
                    </a:lnTo>
                    <a:lnTo>
                      <a:pt x="42" y="75"/>
                    </a:lnTo>
                    <a:lnTo>
                      <a:pt x="53" y="68"/>
                    </a:lnTo>
                    <a:lnTo>
                      <a:pt x="61" y="59"/>
                    </a:lnTo>
                    <a:lnTo>
                      <a:pt x="64" y="50"/>
                    </a:lnTo>
                    <a:lnTo>
                      <a:pt x="61" y="41"/>
                    </a:lnTo>
                    <a:lnTo>
                      <a:pt x="49" y="22"/>
                    </a:lnTo>
                    <a:lnTo>
                      <a:pt x="37" y="9"/>
                    </a:lnTo>
                    <a:lnTo>
                      <a:pt x="27" y="1"/>
                    </a:lnTo>
                    <a:lnTo>
                      <a:pt x="18" y="0"/>
                    </a:lnTo>
                    <a:lnTo>
                      <a:pt x="11" y="4"/>
                    </a:lnTo>
                    <a:lnTo>
                      <a:pt x="5" y="13"/>
                    </a:lnTo>
                    <a:lnTo>
                      <a:pt x="2" y="28"/>
                    </a:lnTo>
                    <a:lnTo>
                      <a:pt x="0" y="49"/>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83" name="Google Shape;483;p15"/>
              <p:cNvSpPr/>
              <p:nvPr/>
            </p:nvSpPr>
            <p:spPr>
              <a:xfrm>
                <a:off x="5280" y="1551"/>
                <a:ext cx="59" cy="72"/>
              </a:xfrm>
              <a:custGeom>
                <a:avLst/>
                <a:gdLst/>
                <a:ahLst/>
                <a:cxnLst/>
                <a:rect l="l" t="t" r="r" b="b"/>
                <a:pathLst>
                  <a:path w="59" h="72" extrusionOk="0">
                    <a:moveTo>
                      <a:pt x="0" y="46"/>
                    </a:moveTo>
                    <a:lnTo>
                      <a:pt x="7" y="62"/>
                    </a:lnTo>
                    <a:lnTo>
                      <a:pt x="16" y="70"/>
                    </a:lnTo>
                    <a:lnTo>
                      <a:pt x="28" y="72"/>
                    </a:lnTo>
                    <a:lnTo>
                      <a:pt x="39" y="70"/>
                    </a:lnTo>
                    <a:lnTo>
                      <a:pt x="49" y="64"/>
                    </a:lnTo>
                    <a:lnTo>
                      <a:pt x="56" y="55"/>
                    </a:lnTo>
                    <a:lnTo>
                      <a:pt x="59" y="47"/>
                    </a:lnTo>
                    <a:lnTo>
                      <a:pt x="57" y="39"/>
                    </a:lnTo>
                    <a:lnTo>
                      <a:pt x="45" y="21"/>
                    </a:lnTo>
                    <a:lnTo>
                      <a:pt x="34" y="8"/>
                    </a:lnTo>
                    <a:lnTo>
                      <a:pt x="24" y="1"/>
                    </a:lnTo>
                    <a:lnTo>
                      <a:pt x="16" y="0"/>
                    </a:lnTo>
                    <a:lnTo>
                      <a:pt x="9" y="3"/>
                    </a:lnTo>
                    <a:lnTo>
                      <a:pt x="4" y="12"/>
                    </a:lnTo>
                    <a:lnTo>
                      <a:pt x="1" y="26"/>
                    </a:lnTo>
                    <a:lnTo>
                      <a:pt x="0" y="46"/>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84" name="Google Shape;484;p15"/>
              <p:cNvSpPr/>
              <p:nvPr/>
            </p:nvSpPr>
            <p:spPr>
              <a:xfrm>
                <a:off x="5281" y="1553"/>
                <a:ext cx="55" cy="67"/>
              </a:xfrm>
              <a:custGeom>
                <a:avLst/>
                <a:gdLst/>
                <a:ahLst/>
                <a:cxnLst/>
                <a:rect l="l" t="t" r="r" b="b"/>
                <a:pathLst>
                  <a:path w="55" h="67" extrusionOk="0">
                    <a:moveTo>
                      <a:pt x="0" y="43"/>
                    </a:moveTo>
                    <a:lnTo>
                      <a:pt x="7" y="58"/>
                    </a:lnTo>
                    <a:lnTo>
                      <a:pt x="16" y="65"/>
                    </a:lnTo>
                    <a:lnTo>
                      <a:pt x="26" y="67"/>
                    </a:lnTo>
                    <a:lnTo>
                      <a:pt x="37" y="65"/>
                    </a:lnTo>
                    <a:lnTo>
                      <a:pt x="45" y="59"/>
                    </a:lnTo>
                    <a:lnTo>
                      <a:pt x="52" y="52"/>
                    </a:lnTo>
                    <a:lnTo>
                      <a:pt x="55" y="44"/>
                    </a:lnTo>
                    <a:lnTo>
                      <a:pt x="53" y="37"/>
                    </a:lnTo>
                    <a:lnTo>
                      <a:pt x="42" y="20"/>
                    </a:lnTo>
                    <a:lnTo>
                      <a:pt x="32" y="8"/>
                    </a:lnTo>
                    <a:lnTo>
                      <a:pt x="23" y="1"/>
                    </a:lnTo>
                    <a:lnTo>
                      <a:pt x="15" y="0"/>
                    </a:lnTo>
                    <a:lnTo>
                      <a:pt x="9" y="3"/>
                    </a:lnTo>
                    <a:lnTo>
                      <a:pt x="4" y="12"/>
                    </a:lnTo>
                    <a:lnTo>
                      <a:pt x="1" y="25"/>
                    </a:lnTo>
                    <a:lnTo>
                      <a:pt x="0" y="43"/>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85" name="Google Shape;485;p15"/>
              <p:cNvSpPr/>
              <p:nvPr/>
            </p:nvSpPr>
            <p:spPr>
              <a:xfrm>
                <a:off x="5283" y="1555"/>
                <a:ext cx="50" cy="62"/>
              </a:xfrm>
              <a:custGeom>
                <a:avLst/>
                <a:gdLst/>
                <a:ahLst/>
                <a:cxnLst/>
                <a:rect l="l" t="t" r="r" b="b"/>
                <a:pathLst>
                  <a:path w="50" h="62" extrusionOk="0">
                    <a:moveTo>
                      <a:pt x="0" y="40"/>
                    </a:moveTo>
                    <a:lnTo>
                      <a:pt x="6" y="53"/>
                    </a:lnTo>
                    <a:lnTo>
                      <a:pt x="15" y="60"/>
                    </a:lnTo>
                    <a:lnTo>
                      <a:pt x="24" y="62"/>
                    </a:lnTo>
                    <a:lnTo>
                      <a:pt x="33" y="60"/>
                    </a:lnTo>
                    <a:lnTo>
                      <a:pt x="41" y="54"/>
                    </a:lnTo>
                    <a:lnTo>
                      <a:pt x="47" y="48"/>
                    </a:lnTo>
                    <a:lnTo>
                      <a:pt x="50" y="41"/>
                    </a:lnTo>
                    <a:lnTo>
                      <a:pt x="49" y="35"/>
                    </a:lnTo>
                    <a:lnTo>
                      <a:pt x="38" y="18"/>
                    </a:lnTo>
                    <a:lnTo>
                      <a:pt x="29" y="7"/>
                    </a:lnTo>
                    <a:lnTo>
                      <a:pt x="20" y="1"/>
                    </a:lnTo>
                    <a:lnTo>
                      <a:pt x="13" y="0"/>
                    </a:lnTo>
                    <a:lnTo>
                      <a:pt x="8" y="3"/>
                    </a:lnTo>
                    <a:lnTo>
                      <a:pt x="3" y="11"/>
                    </a:lnTo>
                    <a:lnTo>
                      <a:pt x="1" y="23"/>
                    </a:lnTo>
                    <a:lnTo>
                      <a:pt x="0" y="40"/>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86" name="Google Shape;486;p15"/>
              <p:cNvSpPr/>
              <p:nvPr/>
            </p:nvSpPr>
            <p:spPr>
              <a:xfrm>
                <a:off x="5284" y="1557"/>
                <a:ext cx="45" cy="56"/>
              </a:xfrm>
              <a:custGeom>
                <a:avLst/>
                <a:gdLst/>
                <a:ahLst/>
                <a:cxnLst/>
                <a:rect l="l" t="t" r="r" b="b"/>
                <a:pathLst>
                  <a:path w="45" h="56" extrusionOk="0">
                    <a:moveTo>
                      <a:pt x="0" y="37"/>
                    </a:moveTo>
                    <a:lnTo>
                      <a:pt x="7" y="49"/>
                    </a:lnTo>
                    <a:lnTo>
                      <a:pt x="15" y="55"/>
                    </a:lnTo>
                    <a:lnTo>
                      <a:pt x="23" y="56"/>
                    </a:lnTo>
                    <a:lnTo>
                      <a:pt x="31" y="54"/>
                    </a:lnTo>
                    <a:lnTo>
                      <a:pt x="37" y="50"/>
                    </a:lnTo>
                    <a:lnTo>
                      <a:pt x="42" y="44"/>
                    </a:lnTo>
                    <a:lnTo>
                      <a:pt x="45" y="38"/>
                    </a:lnTo>
                    <a:lnTo>
                      <a:pt x="45" y="33"/>
                    </a:lnTo>
                    <a:lnTo>
                      <a:pt x="35" y="17"/>
                    </a:lnTo>
                    <a:lnTo>
                      <a:pt x="27" y="7"/>
                    </a:lnTo>
                    <a:lnTo>
                      <a:pt x="19" y="1"/>
                    </a:lnTo>
                    <a:lnTo>
                      <a:pt x="12" y="0"/>
                    </a:lnTo>
                    <a:lnTo>
                      <a:pt x="7" y="2"/>
                    </a:lnTo>
                    <a:lnTo>
                      <a:pt x="3" y="10"/>
                    </a:lnTo>
                    <a:lnTo>
                      <a:pt x="1" y="21"/>
                    </a:lnTo>
                    <a:lnTo>
                      <a:pt x="0" y="37"/>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87" name="Google Shape;487;p15"/>
              <p:cNvSpPr/>
              <p:nvPr/>
            </p:nvSpPr>
            <p:spPr>
              <a:xfrm>
                <a:off x="5286" y="1559"/>
                <a:ext cx="40" cy="50"/>
              </a:xfrm>
              <a:custGeom>
                <a:avLst/>
                <a:gdLst/>
                <a:ahLst/>
                <a:cxnLst/>
                <a:rect l="l" t="t" r="r" b="b"/>
                <a:pathLst>
                  <a:path w="40" h="50" extrusionOk="0">
                    <a:moveTo>
                      <a:pt x="0" y="35"/>
                    </a:moveTo>
                    <a:lnTo>
                      <a:pt x="6" y="44"/>
                    </a:lnTo>
                    <a:lnTo>
                      <a:pt x="13" y="49"/>
                    </a:lnTo>
                    <a:lnTo>
                      <a:pt x="21" y="50"/>
                    </a:lnTo>
                    <a:lnTo>
                      <a:pt x="27" y="49"/>
                    </a:lnTo>
                    <a:lnTo>
                      <a:pt x="33" y="45"/>
                    </a:lnTo>
                    <a:lnTo>
                      <a:pt x="37" y="40"/>
                    </a:lnTo>
                    <a:lnTo>
                      <a:pt x="40" y="35"/>
                    </a:lnTo>
                    <a:lnTo>
                      <a:pt x="40" y="31"/>
                    </a:lnTo>
                    <a:lnTo>
                      <a:pt x="31" y="16"/>
                    </a:lnTo>
                    <a:lnTo>
                      <a:pt x="23" y="6"/>
                    </a:lnTo>
                    <a:lnTo>
                      <a:pt x="16" y="1"/>
                    </a:lnTo>
                    <a:lnTo>
                      <a:pt x="11" y="0"/>
                    </a:lnTo>
                    <a:lnTo>
                      <a:pt x="6" y="2"/>
                    </a:lnTo>
                    <a:lnTo>
                      <a:pt x="3" y="9"/>
                    </a:lnTo>
                    <a:lnTo>
                      <a:pt x="0" y="20"/>
                    </a:lnTo>
                    <a:lnTo>
                      <a:pt x="0" y="35"/>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88" name="Google Shape;488;p15"/>
              <p:cNvSpPr/>
              <p:nvPr/>
            </p:nvSpPr>
            <p:spPr>
              <a:xfrm>
                <a:off x="5287" y="1561"/>
                <a:ext cx="37" cy="45"/>
              </a:xfrm>
              <a:custGeom>
                <a:avLst/>
                <a:gdLst/>
                <a:ahLst/>
                <a:cxnLst/>
                <a:rect l="l" t="t" r="r" b="b"/>
                <a:pathLst>
                  <a:path w="37" h="45" extrusionOk="0">
                    <a:moveTo>
                      <a:pt x="0" y="32"/>
                    </a:moveTo>
                    <a:lnTo>
                      <a:pt x="6" y="40"/>
                    </a:lnTo>
                    <a:lnTo>
                      <a:pt x="13" y="44"/>
                    </a:lnTo>
                    <a:lnTo>
                      <a:pt x="19" y="45"/>
                    </a:lnTo>
                    <a:lnTo>
                      <a:pt x="25" y="44"/>
                    </a:lnTo>
                    <a:lnTo>
                      <a:pt x="29" y="41"/>
                    </a:lnTo>
                    <a:lnTo>
                      <a:pt x="33" y="37"/>
                    </a:lnTo>
                    <a:lnTo>
                      <a:pt x="36" y="32"/>
                    </a:lnTo>
                    <a:lnTo>
                      <a:pt x="37" y="28"/>
                    </a:lnTo>
                    <a:lnTo>
                      <a:pt x="28" y="15"/>
                    </a:lnTo>
                    <a:lnTo>
                      <a:pt x="21" y="6"/>
                    </a:lnTo>
                    <a:lnTo>
                      <a:pt x="15" y="1"/>
                    </a:lnTo>
                    <a:lnTo>
                      <a:pt x="10" y="0"/>
                    </a:lnTo>
                    <a:lnTo>
                      <a:pt x="5" y="2"/>
                    </a:lnTo>
                    <a:lnTo>
                      <a:pt x="2" y="8"/>
                    </a:lnTo>
                    <a:lnTo>
                      <a:pt x="0" y="18"/>
                    </a:lnTo>
                    <a:lnTo>
                      <a:pt x="0" y="32"/>
                    </a:ln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89" name="Google Shape;489;p15"/>
              <p:cNvSpPr/>
              <p:nvPr/>
            </p:nvSpPr>
            <p:spPr>
              <a:xfrm>
                <a:off x="5288" y="1562"/>
                <a:ext cx="33" cy="41"/>
              </a:xfrm>
              <a:custGeom>
                <a:avLst/>
                <a:gdLst/>
                <a:ahLst/>
                <a:cxnLst/>
                <a:rect l="l" t="t" r="r" b="b"/>
                <a:pathLst>
                  <a:path w="33" h="41" extrusionOk="0">
                    <a:moveTo>
                      <a:pt x="0" y="30"/>
                    </a:moveTo>
                    <a:lnTo>
                      <a:pt x="7" y="36"/>
                    </a:lnTo>
                    <a:lnTo>
                      <a:pt x="13" y="40"/>
                    </a:lnTo>
                    <a:lnTo>
                      <a:pt x="18" y="41"/>
                    </a:lnTo>
                    <a:lnTo>
                      <a:pt x="22" y="40"/>
                    </a:lnTo>
                    <a:lnTo>
                      <a:pt x="26" y="37"/>
                    </a:lnTo>
                    <a:lnTo>
                      <a:pt x="29" y="34"/>
                    </a:lnTo>
                    <a:lnTo>
                      <a:pt x="31" y="30"/>
                    </a:lnTo>
                    <a:lnTo>
                      <a:pt x="33" y="27"/>
                    </a:lnTo>
                    <a:lnTo>
                      <a:pt x="25" y="15"/>
                    </a:lnTo>
                    <a:lnTo>
                      <a:pt x="19" y="7"/>
                    </a:lnTo>
                    <a:lnTo>
                      <a:pt x="13" y="1"/>
                    </a:lnTo>
                    <a:lnTo>
                      <a:pt x="9" y="0"/>
                    </a:lnTo>
                    <a:lnTo>
                      <a:pt x="5" y="2"/>
                    </a:lnTo>
                    <a:lnTo>
                      <a:pt x="3" y="8"/>
                    </a:lnTo>
                    <a:lnTo>
                      <a:pt x="1" y="17"/>
                    </a:lnTo>
                    <a:lnTo>
                      <a:pt x="0" y="30"/>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90" name="Google Shape;490;p15"/>
              <p:cNvSpPr/>
              <p:nvPr/>
            </p:nvSpPr>
            <p:spPr>
              <a:xfrm>
                <a:off x="5288" y="1562"/>
                <a:ext cx="33" cy="41"/>
              </a:xfrm>
              <a:custGeom>
                <a:avLst/>
                <a:gdLst/>
                <a:ahLst/>
                <a:cxnLst/>
                <a:rect l="l" t="t" r="r" b="b"/>
                <a:pathLst>
                  <a:path w="33" h="41" extrusionOk="0">
                    <a:moveTo>
                      <a:pt x="0" y="30"/>
                    </a:moveTo>
                    <a:lnTo>
                      <a:pt x="7" y="36"/>
                    </a:lnTo>
                    <a:lnTo>
                      <a:pt x="13" y="40"/>
                    </a:lnTo>
                    <a:lnTo>
                      <a:pt x="18" y="41"/>
                    </a:lnTo>
                    <a:lnTo>
                      <a:pt x="22" y="40"/>
                    </a:lnTo>
                    <a:lnTo>
                      <a:pt x="26" y="37"/>
                    </a:lnTo>
                    <a:lnTo>
                      <a:pt x="29" y="34"/>
                    </a:lnTo>
                    <a:lnTo>
                      <a:pt x="31" y="30"/>
                    </a:lnTo>
                    <a:lnTo>
                      <a:pt x="33" y="27"/>
                    </a:lnTo>
                    <a:lnTo>
                      <a:pt x="25" y="15"/>
                    </a:lnTo>
                    <a:lnTo>
                      <a:pt x="19" y="7"/>
                    </a:lnTo>
                    <a:lnTo>
                      <a:pt x="13" y="1"/>
                    </a:lnTo>
                    <a:lnTo>
                      <a:pt x="9" y="0"/>
                    </a:lnTo>
                    <a:lnTo>
                      <a:pt x="5" y="2"/>
                    </a:lnTo>
                    <a:lnTo>
                      <a:pt x="3" y="8"/>
                    </a:lnTo>
                    <a:lnTo>
                      <a:pt x="1" y="17"/>
                    </a:lnTo>
                    <a:lnTo>
                      <a:pt x="0" y="30"/>
                    </a:lnTo>
                    <a:close/>
                  </a:path>
                </a:pathLst>
              </a:custGeom>
              <a:solidFill>
                <a:srgbClr val="F0F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91" name="Google Shape;491;p15"/>
              <p:cNvSpPr/>
              <p:nvPr/>
            </p:nvSpPr>
            <p:spPr>
              <a:xfrm>
                <a:off x="5243" y="1545"/>
                <a:ext cx="38" cy="72"/>
              </a:xfrm>
              <a:custGeom>
                <a:avLst/>
                <a:gdLst/>
                <a:ahLst/>
                <a:cxnLst/>
                <a:rect l="l" t="t" r="r" b="b"/>
                <a:pathLst>
                  <a:path w="38" h="72" extrusionOk="0">
                    <a:moveTo>
                      <a:pt x="0" y="58"/>
                    </a:moveTo>
                    <a:lnTo>
                      <a:pt x="1" y="68"/>
                    </a:lnTo>
                    <a:lnTo>
                      <a:pt x="6" y="72"/>
                    </a:lnTo>
                    <a:lnTo>
                      <a:pt x="14" y="70"/>
                    </a:lnTo>
                    <a:lnTo>
                      <a:pt x="22" y="63"/>
                    </a:lnTo>
                    <a:lnTo>
                      <a:pt x="29" y="52"/>
                    </a:lnTo>
                    <a:lnTo>
                      <a:pt x="35" y="38"/>
                    </a:lnTo>
                    <a:lnTo>
                      <a:pt x="38" y="21"/>
                    </a:lnTo>
                    <a:lnTo>
                      <a:pt x="37" y="2"/>
                    </a:lnTo>
                    <a:lnTo>
                      <a:pt x="32" y="0"/>
                    </a:lnTo>
                    <a:lnTo>
                      <a:pt x="27" y="3"/>
                    </a:lnTo>
                    <a:lnTo>
                      <a:pt x="21" y="10"/>
                    </a:lnTo>
                    <a:lnTo>
                      <a:pt x="16" y="20"/>
                    </a:lnTo>
                    <a:lnTo>
                      <a:pt x="10" y="30"/>
                    </a:lnTo>
                    <a:lnTo>
                      <a:pt x="5" y="41"/>
                    </a:lnTo>
                    <a:lnTo>
                      <a:pt x="1" y="51"/>
                    </a:lnTo>
                    <a:lnTo>
                      <a:pt x="0" y="58"/>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92" name="Google Shape;492;p15"/>
              <p:cNvSpPr/>
              <p:nvPr/>
            </p:nvSpPr>
            <p:spPr>
              <a:xfrm>
                <a:off x="5243" y="1548"/>
                <a:ext cx="37" cy="67"/>
              </a:xfrm>
              <a:custGeom>
                <a:avLst/>
                <a:gdLst/>
                <a:ahLst/>
                <a:cxnLst/>
                <a:rect l="l" t="t" r="r" b="b"/>
                <a:pathLst>
                  <a:path w="37" h="67" extrusionOk="0">
                    <a:moveTo>
                      <a:pt x="0" y="54"/>
                    </a:moveTo>
                    <a:lnTo>
                      <a:pt x="2" y="64"/>
                    </a:lnTo>
                    <a:lnTo>
                      <a:pt x="7" y="67"/>
                    </a:lnTo>
                    <a:lnTo>
                      <a:pt x="14" y="65"/>
                    </a:lnTo>
                    <a:lnTo>
                      <a:pt x="22" y="58"/>
                    </a:lnTo>
                    <a:lnTo>
                      <a:pt x="29" y="48"/>
                    </a:lnTo>
                    <a:lnTo>
                      <a:pt x="34" y="34"/>
                    </a:lnTo>
                    <a:lnTo>
                      <a:pt x="37" y="19"/>
                    </a:lnTo>
                    <a:lnTo>
                      <a:pt x="36" y="2"/>
                    </a:lnTo>
                    <a:lnTo>
                      <a:pt x="31" y="0"/>
                    </a:lnTo>
                    <a:lnTo>
                      <a:pt x="27" y="3"/>
                    </a:lnTo>
                    <a:lnTo>
                      <a:pt x="21" y="9"/>
                    </a:lnTo>
                    <a:lnTo>
                      <a:pt x="15" y="18"/>
                    </a:lnTo>
                    <a:lnTo>
                      <a:pt x="10" y="27"/>
                    </a:lnTo>
                    <a:lnTo>
                      <a:pt x="5" y="38"/>
                    </a:lnTo>
                    <a:lnTo>
                      <a:pt x="2" y="47"/>
                    </a:lnTo>
                    <a:lnTo>
                      <a:pt x="0" y="54"/>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93" name="Google Shape;493;p15"/>
              <p:cNvSpPr/>
              <p:nvPr/>
            </p:nvSpPr>
            <p:spPr>
              <a:xfrm>
                <a:off x="5244" y="1550"/>
                <a:ext cx="35" cy="64"/>
              </a:xfrm>
              <a:custGeom>
                <a:avLst/>
                <a:gdLst/>
                <a:ahLst/>
                <a:cxnLst/>
                <a:rect l="l" t="t" r="r" b="b"/>
                <a:pathLst>
                  <a:path w="35" h="64" extrusionOk="0">
                    <a:moveTo>
                      <a:pt x="0" y="52"/>
                    </a:moveTo>
                    <a:lnTo>
                      <a:pt x="2" y="61"/>
                    </a:lnTo>
                    <a:lnTo>
                      <a:pt x="8" y="64"/>
                    </a:lnTo>
                    <a:lnTo>
                      <a:pt x="14" y="62"/>
                    </a:lnTo>
                    <a:lnTo>
                      <a:pt x="21" y="55"/>
                    </a:lnTo>
                    <a:lnTo>
                      <a:pt x="27" y="45"/>
                    </a:lnTo>
                    <a:lnTo>
                      <a:pt x="32" y="32"/>
                    </a:lnTo>
                    <a:lnTo>
                      <a:pt x="35" y="17"/>
                    </a:lnTo>
                    <a:lnTo>
                      <a:pt x="34" y="2"/>
                    </a:lnTo>
                    <a:lnTo>
                      <a:pt x="30" y="0"/>
                    </a:lnTo>
                    <a:lnTo>
                      <a:pt x="25" y="3"/>
                    </a:lnTo>
                    <a:lnTo>
                      <a:pt x="19" y="8"/>
                    </a:lnTo>
                    <a:lnTo>
                      <a:pt x="14" y="17"/>
                    </a:lnTo>
                    <a:lnTo>
                      <a:pt x="8" y="26"/>
                    </a:lnTo>
                    <a:lnTo>
                      <a:pt x="4" y="35"/>
                    </a:lnTo>
                    <a:lnTo>
                      <a:pt x="1" y="44"/>
                    </a:lnTo>
                    <a:lnTo>
                      <a:pt x="0" y="52"/>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94" name="Google Shape;494;p15"/>
              <p:cNvSpPr/>
              <p:nvPr/>
            </p:nvSpPr>
            <p:spPr>
              <a:xfrm>
                <a:off x="5244" y="1553"/>
                <a:ext cx="33" cy="59"/>
              </a:xfrm>
              <a:custGeom>
                <a:avLst/>
                <a:gdLst/>
                <a:ahLst/>
                <a:cxnLst/>
                <a:rect l="l" t="t" r="r" b="b"/>
                <a:pathLst>
                  <a:path w="33" h="59" extrusionOk="0">
                    <a:moveTo>
                      <a:pt x="0" y="47"/>
                    </a:moveTo>
                    <a:lnTo>
                      <a:pt x="3" y="56"/>
                    </a:lnTo>
                    <a:lnTo>
                      <a:pt x="9" y="59"/>
                    </a:lnTo>
                    <a:lnTo>
                      <a:pt x="15" y="57"/>
                    </a:lnTo>
                    <a:lnTo>
                      <a:pt x="21" y="51"/>
                    </a:lnTo>
                    <a:lnTo>
                      <a:pt x="27" y="41"/>
                    </a:lnTo>
                    <a:lnTo>
                      <a:pt x="31" y="29"/>
                    </a:lnTo>
                    <a:lnTo>
                      <a:pt x="33" y="16"/>
                    </a:lnTo>
                    <a:lnTo>
                      <a:pt x="33" y="2"/>
                    </a:lnTo>
                    <a:lnTo>
                      <a:pt x="28" y="0"/>
                    </a:lnTo>
                    <a:lnTo>
                      <a:pt x="24" y="2"/>
                    </a:lnTo>
                    <a:lnTo>
                      <a:pt x="18" y="7"/>
                    </a:lnTo>
                    <a:lnTo>
                      <a:pt x="14" y="14"/>
                    </a:lnTo>
                    <a:lnTo>
                      <a:pt x="9" y="23"/>
                    </a:lnTo>
                    <a:lnTo>
                      <a:pt x="4" y="32"/>
                    </a:lnTo>
                    <a:lnTo>
                      <a:pt x="1" y="40"/>
                    </a:lnTo>
                    <a:lnTo>
                      <a:pt x="0" y="47"/>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95" name="Google Shape;495;p15"/>
              <p:cNvSpPr/>
              <p:nvPr/>
            </p:nvSpPr>
            <p:spPr>
              <a:xfrm>
                <a:off x="5244" y="1556"/>
                <a:ext cx="32" cy="55"/>
              </a:xfrm>
              <a:custGeom>
                <a:avLst/>
                <a:gdLst/>
                <a:ahLst/>
                <a:cxnLst/>
                <a:rect l="l" t="t" r="r" b="b"/>
                <a:pathLst>
                  <a:path w="32" h="55" extrusionOk="0">
                    <a:moveTo>
                      <a:pt x="0" y="43"/>
                    </a:moveTo>
                    <a:lnTo>
                      <a:pt x="4" y="52"/>
                    </a:lnTo>
                    <a:lnTo>
                      <a:pt x="10" y="55"/>
                    </a:lnTo>
                    <a:lnTo>
                      <a:pt x="16" y="52"/>
                    </a:lnTo>
                    <a:lnTo>
                      <a:pt x="21" y="46"/>
                    </a:lnTo>
                    <a:lnTo>
                      <a:pt x="26" y="37"/>
                    </a:lnTo>
                    <a:lnTo>
                      <a:pt x="30" y="26"/>
                    </a:lnTo>
                    <a:lnTo>
                      <a:pt x="32" y="14"/>
                    </a:lnTo>
                    <a:lnTo>
                      <a:pt x="32" y="2"/>
                    </a:lnTo>
                    <a:lnTo>
                      <a:pt x="28" y="0"/>
                    </a:lnTo>
                    <a:lnTo>
                      <a:pt x="23" y="1"/>
                    </a:lnTo>
                    <a:lnTo>
                      <a:pt x="18" y="6"/>
                    </a:lnTo>
                    <a:lnTo>
                      <a:pt x="13" y="12"/>
                    </a:lnTo>
                    <a:lnTo>
                      <a:pt x="8" y="20"/>
                    </a:lnTo>
                    <a:lnTo>
                      <a:pt x="4" y="28"/>
                    </a:lnTo>
                    <a:lnTo>
                      <a:pt x="2" y="36"/>
                    </a:lnTo>
                    <a:lnTo>
                      <a:pt x="0" y="43"/>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96" name="Google Shape;496;p15"/>
              <p:cNvSpPr/>
              <p:nvPr/>
            </p:nvSpPr>
            <p:spPr>
              <a:xfrm>
                <a:off x="5245" y="1558"/>
                <a:ext cx="30" cy="51"/>
              </a:xfrm>
              <a:custGeom>
                <a:avLst/>
                <a:gdLst/>
                <a:ahLst/>
                <a:cxnLst/>
                <a:rect l="l" t="t" r="r" b="b"/>
                <a:pathLst>
                  <a:path w="30" h="51" extrusionOk="0">
                    <a:moveTo>
                      <a:pt x="0" y="40"/>
                    </a:moveTo>
                    <a:lnTo>
                      <a:pt x="5" y="49"/>
                    </a:lnTo>
                    <a:lnTo>
                      <a:pt x="10" y="51"/>
                    </a:lnTo>
                    <a:lnTo>
                      <a:pt x="15" y="49"/>
                    </a:lnTo>
                    <a:lnTo>
                      <a:pt x="20" y="43"/>
                    </a:lnTo>
                    <a:lnTo>
                      <a:pt x="25" y="34"/>
                    </a:lnTo>
                    <a:lnTo>
                      <a:pt x="28" y="23"/>
                    </a:lnTo>
                    <a:lnTo>
                      <a:pt x="30" y="13"/>
                    </a:lnTo>
                    <a:lnTo>
                      <a:pt x="30" y="3"/>
                    </a:lnTo>
                    <a:lnTo>
                      <a:pt x="26" y="0"/>
                    </a:lnTo>
                    <a:lnTo>
                      <a:pt x="21" y="1"/>
                    </a:lnTo>
                    <a:lnTo>
                      <a:pt x="16" y="5"/>
                    </a:lnTo>
                    <a:lnTo>
                      <a:pt x="12" y="11"/>
                    </a:lnTo>
                    <a:lnTo>
                      <a:pt x="7" y="18"/>
                    </a:lnTo>
                    <a:lnTo>
                      <a:pt x="3" y="26"/>
                    </a:lnTo>
                    <a:lnTo>
                      <a:pt x="1" y="34"/>
                    </a:lnTo>
                    <a:lnTo>
                      <a:pt x="0" y="40"/>
                    </a:lnTo>
                    <a:close/>
                  </a:path>
                </a:pathLst>
              </a:custGeom>
              <a:solidFill>
                <a:srgbClr val="66FF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97" name="Google Shape;497;p15"/>
              <p:cNvSpPr/>
              <p:nvPr/>
            </p:nvSpPr>
            <p:spPr>
              <a:xfrm>
                <a:off x="5245" y="1561"/>
                <a:ext cx="29" cy="47"/>
              </a:xfrm>
              <a:custGeom>
                <a:avLst/>
                <a:gdLst/>
                <a:ahLst/>
                <a:cxnLst/>
                <a:rect l="l" t="t" r="r" b="b"/>
                <a:pathLst>
                  <a:path w="29" h="47" extrusionOk="0">
                    <a:moveTo>
                      <a:pt x="0" y="36"/>
                    </a:moveTo>
                    <a:lnTo>
                      <a:pt x="6" y="45"/>
                    </a:lnTo>
                    <a:lnTo>
                      <a:pt x="11" y="47"/>
                    </a:lnTo>
                    <a:lnTo>
                      <a:pt x="16" y="45"/>
                    </a:lnTo>
                    <a:lnTo>
                      <a:pt x="21" y="39"/>
                    </a:lnTo>
                    <a:lnTo>
                      <a:pt x="24" y="30"/>
                    </a:lnTo>
                    <a:lnTo>
                      <a:pt x="27" y="20"/>
                    </a:lnTo>
                    <a:lnTo>
                      <a:pt x="28" y="11"/>
                    </a:lnTo>
                    <a:lnTo>
                      <a:pt x="29" y="2"/>
                    </a:lnTo>
                    <a:lnTo>
                      <a:pt x="25" y="0"/>
                    </a:lnTo>
                    <a:lnTo>
                      <a:pt x="20" y="0"/>
                    </a:lnTo>
                    <a:lnTo>
                      <a:pt x="16" y="4"/>
                    </a:lnTo>
                    <a:lnTo>
                      <a:pt x="12" y="9"/>
                    </a:lnTo>
                    <a:lnTo>
                      <a:pt x="7" y="15"/>
                    </a:lnTo>
                    <a:lnTo>
                      <a:pt x="4" y="23"/>
                    </a:lnTo>
                    <a:lnTo>
                      <a:pt x="1" y="30"/>
                    </a:lnTo>
                    <a:lnTo>
                      <a:pt x="0" y="36"/>
                    </a:lnTo>
                    <a:close/>
                  </a:path>
                </a:pathLst>
              </a:custGeom>
              <a:solidFill>
                <a:srgbClr val="66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98" name="Google Shape;498;p15"/>
              <p:cNvSpPr/>
              <p:nvPr/>
            </p:nvSpPr>
            <p:spPr>
              <a:xfrm>
                <a:off x="5245" y="1563"/>
                <a:ext cx="28" cy="43"/>
              </a:xfrm>
              <a:custGeom>
                <a:avLst/>
                <a:gdLst/>
                <a:ahLst/>
                <a:cxnLst/>
                <a:rect l="l" t="t" r="r" b="b"/>
                <a:pathLst>
                  <a:path w="28" h="43" extrusionOk="0">
                    <a:moveTo>
                      <a:pt x="0" y="33"/>
                    </a:moveTo>
                    <a:lnTo>
                      <a:pt x="7" y="41"/>
                    </a:lnTo>
                    <a:lnTo>
                      <a:pt x="12" y="43"/>
                    </a:lnTo>
                    <a:lnTo>
                      <a:pt x="17" y="41"/>
                    </a:lnTo>
                    <a:lnTo>
                      <a:pt x="21" y="35"/>
                    </a:lnTo>
                    <a:lnTo>
                      <a:pt x="24" y="27"/>
                    </a:lnTo>
                    <a:lnTo>
                      <a:pt x="26" y="18"/>
                    </a:lnTo>
                    <a:lnTo>
                      <a:pt x="27" y="9"/>
                    </a:lnTo>
                    <a:lnTo>
                      <a:pt x="28" y="3"/>
                    </a:lnTo>
                    <a:lnTo>
                      <a:pt x="24" y="0"/>
                    </a:lnTo>
                    <a:lnTo>
                      <a:pt x="20" y="0"/>
                    </a:lnTo>
                    <a:lnTo>
                      <a:pt x="15" y="3"/>
                    </a:lnTo>
                    <a:lnTo>
                      <a:pt x="11" y="8"/>
                    </a:lnTo>
                    <a:lnTo>
                      <a:pt x="7" y="13"/>
                    </a:lnTo>
                    <a:lnTo>
                      <a:pt x="4" y="20"/>
                    </a:lnTo>
                    <a:lnTo>
                      <a:pt x="1" y="27"/>
                    </a:lnTo>
                    <a:lnTo>
                      <a:pt x="0" y="33"/>
                    </a:lnTo>
                    <a:close/>
                  </a:path>
                </a:pathLst>
              </a:custGeom>
              <a:solidFill>
                <a:srgbClr val="CC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499" name="Google Shape;499;p15"/>
              <p:cNvSpPr/>
              <p:nvPr/>
            </p:nvSpPr>
            <p:spPr>
              <a:xfrm>
                <a:off x="5245" y="1563"/>
                <a:ext cx="28" cy="43"/>
              </a:xfrm>
              <a:custGeom>
                <a:avLst/>
                <a:gdLst/>
                <a:ahLst/>
                <a:cxnLst/>
                <a:rect l="l" t="t" r="r" b="b"/>
                <a:pathLst>
                  <a:path w="28" h="43" extrusionOk="0">
                    <a:moveTo>
                      <a:pt x="0" y="32"/>
                    </a:moveTo>
                    <a:lnTo>
                      <a:pt x="7" y="40"/>
                    </a:lnTo>
                    <a:lnTo>
                      <a:pt x="12" y="43"/>
                    </a:lnTo>
                    <a:lnTo>
                      <a:pt x="17" y="40"/>
                    </a:lnTo>
                    <a:lnTo>
                      <a:pt x="21" y="34"/>
                    </a:lnTo>
                    <a:lnTo>
                      <a:pt x="24" y="26"/>
                    </a:lnTo>
                    <a:lnTo>
                      <a:pt x="26" y="18"/>
                    </a:lnTo>
                    <a:lnTo>
                      <a:pt x="27" y="9"/>
                    </a:lnTo>
                    <a:lnTo>
                      <a:pt x="28" y="3"/>
                    </a:lnTo>
                    <a:lnTo>
                      <a:pt x="24" y="0"/>
                    </a:lnTo>
                    <a:lnTo>
                      <a:pt x="20" y="0"/>
                    </a:lnTo>
                    <a:lnTo>
                      <a:pt x="15" y="3"/>
                    </a:lnTo>
                    <a:lnTo>
                      <a:pt x="11" y="7"/>
                    </a:lnTo>
                    <a:lnTo>
                      <a:pt x="7" y="13"/>
                    </a:lnTo>
                    <a:lnTo>
                      <a:pt x="4" y="19"/>
                    </a:lnTo>
                    <a:lnTo>
                      <a:pt x="1" y="26"/>
                    </a:lnTo>
                    <a:lnTo>
                      <a:pt x="0" y="32"/>
                    </a:lnTo>
                    <a:close/>
                  </a:path>
                </a:pathLst>
              </a:custGeom>
              <a:solidFill>
                <a:srgbClr val="F0F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00" name="Google Shape;500;p15"/>
              <p:cNvSpPr/>
              <p:nvPr/>
            </p:nvSpPr>
            <p:spPr>
              <a:xfrm>
                <a:off x="5239" y="1635"/>
                <a:ext cx="126" cy="60"/>
              </a:xfrm>
              <a:custGeom>
                <a:avLst/>
                <a:gdLst/>
                <a:ahLst/>
                <a:cxnLst/>
                <a:rect l="l" t="t" r="r" b="b"/>
                <a:pathLst>
                  <a:path w="126" h="60" extrusionOk="0">
                    <a:moveTo>
                      <a:pt x="0" y="30"/>
                    </a:moveTo>
                    <a:lnTo>
                      <a:pt x="0" y="32"/>
                    </a:lnTo>
                    <a:lnTo>
                      <a:pt x="0" y="35"/>
                    </a:lnTo>
                    <a:lnTo>
                      <a:pt x="0" y="37"/>
                    </a:lnTo>
                    <a:lnTo>
                      <a:pt x="1" y="40"/>
                    </a:lnTo>
                    <a:lnTo>
                      <a:pt x="1" y="42"/>
                    </a:lnTo>
                    <a:lnTo>
                      <a:pt x="1" y="44"/>
                    </a:lnTo>
                    <a:lnTo>
                      <a:pt x="1" y="47"/>
                    </a:lnTo>
                    <a:lnTo>
                      <a:pt x="2" y="49"/>
                    </a:lnTo>
                    <a:lnTo>
                      <a:pt x="5" y="50"/>
                    </a:lnTo>
                    <a:lnTo>
                      <a:pt x="8" y="52"/>
                    </a:lnTo>
                    <a:lnTo>
                      <a:pt x="11" y="53"/>
                    </a:lnTo>
                    <a:lnTo>
                      <a:pt x="14" y="55"/>
                    </a:lnTo>
                    <a:lnTo>
                      <a:pt x="18" y="56"/>
                    </a:lnTo>
                    <a:lnTo>
                      <a:pt x="21" y="58"/>
                    </a:lnTo>
                    <a:lnTo>
                      <a:pt x="24" y="59"/>
                    </a:lnTo>
                    <a:lnTo>
                      <a:pt x="27" y="60"/>
                    </a:lnTo>
                    <a:lnTo>
                      <a:pt x="61" y="60"/>
                    </a:lnTo>
                    <a:lnTo>
                      <a:pt x="84" y="53"/>
                    </a:lnTo>
                    <a:lnTo>
                      <a:pt x="99" y="43"/>
                    </a:lnTo>
                    <a:lnTo>
                      <a:pt x="107" y="30"/>
                    </a:lnTo>
                    <a:lnTo>
                      <a:pt x="111" y="17"/>
                    </a:lnTo>
                    <a:lnTo>
                      <a:pt x="114" y="7"/>
                    </a:lnTo>
                    <a:lnTo>
                      <a:pt x="118" y="0"/>
                    </a:lnTo>
                    <a:lnTo>
                      <a:pt x="126" y="0"/>
                    </a:lnTo>
                  </a:path>
                </a:pathLst>
              </a:custGeom>
              <a:noFill/>
              <a:ln w="9525" cap="flat" cmpd="sng">
                <a:solidFill>
                  <a:srgbClr val="A5002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01" name="Google Shape;501;p15"/>
              <p:cNvSpPr/>
              <p:nvPr/>
            </p:nvSpPr>
            <p:spPr>
              <a:xfrm>
                <a:off x="5444" y="1606"/>
                <a:ext cx="11" cy="48"/>
              </a:xfrm>
              <a:custGeom>
                <a:avLst/>
                <a:gdLst/>
                <a:ahLst/>
                <a:cxnLst/>
                <a:rect l="l" t="t" r="r" b="b"/>
                <a:pathLst>
                  <a:path w="11" h="48" extrusionOk="0">
                    <a:moveTo>
                      <a:pt x="0" y="0"/>
                    </a:moveTo>
                    <a:lnTo>
                      <a:pt x="3" y="5"/>
                    </a:lnTo>
                    <a:lnTo>
                      <a:pt x="6" y="11"/>
                    </a:lnTo>
                    <a:lnTo>
                      <a:pt x="8" y="17"/>
                    </a:lnTo>
                    <a:lnTo>
                      <a:pt x="10" y="23"/>
                    </a:lnTo>
                    <a:lnTo>
                      <a:pt x="10" y="29"/>
                    </a:lnTo>
                    <a:lnTo>
                      <a:pt x="11" y="36"/>
                    </a:lnTo>
                    <a:lnTo>
                      <a:pt x="10" y="42"/>
                    </a:lnTo>
                    <a:lnTo>
                      <a:pt x="8" y="48"/>
                    </a:lnTo>
                  </a:path>
                </a:pathLst>
              </a:custGeom>
              <a:noFill/>
              <a:ln w="9525" cap="flat" cmpd="sng">
                <a:solidFill>
                  <a:srgbClr val="0066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02" name="Google Shape;502;p15"/>
              <p:cNvSpPr/>
              <p:nvPr/>
            </p:nvSpPr>
            <p:spPr>
              <a:xfrm>
                <a:off x="5483" y="1616"/>
                <a:ext cx="18" cy="30"/>
              </a:xfrm>
              <a:custGeom>
                <a:avLst/>
                <a:gdLst/>
                <a:ahLst/>
                <a:cxnLst/>
                <a:rect l="l" t="t" r="r" b="b"/>
                <a:pathLst>
                  <a:path w="18" h="30" extrusionOk="0">
                    <a:moveTo>
                      <a:pt x="0" y="0"/>
                    </a:moveTo>
                    <a:lnTo>
                      <a:pt x="2" y="1"/>
                    </a:lnTo>
                    <a:lnTo>
                      <a:pt x="4" y="4"/>
                    </a:lnTo>
                    <a:lnTo>
                      <a:pt x="7" y="6"/>
                    </a:lnTo>
                    <a:lnTo>
                      <a:pt x="10" y="9"/>
                    </a:lnTo>
                    <a:lnTo>
                      <a:pt x="12" y="13"/>
                    </a:lnTo>
                    <a:lnTo>
                      <a:pt x="15" y="18"/>
                    </a:lnTo>
                    <a:lnTo>
                      <a:pt x="16" y="24"/>
                    </a:lnTo>
                    <a:lnTo>
                      <a:pt x="18" y="30"/>
                    </a:lnTo>
                  </a:path>
                </a:pathLst>
              </a:custGeom>
              <a:noFill/>
              <a:ln w="9525" cap="flat" cmpd="sng">
                <a:solidFill>
                  <a:srgbClr val="0066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03" name="Google Shape;503;p15"/>
              <p:cNvSpPr/>
              <p:nvPr/>
            </p:nvSpPr>
            <p:spPr>
              <a:xfrm>
                <a:off x="5344" y="1832"/>
                <a:ext cx="37" cy="28"/>
              </a:xfrm>
              <a:custGeom>
                <a:avLst/>
                <a:gdLst/>
                <a:ahLst/>
                <a:cxnLst/>
                <a:rect l="l" t="t" r="r" b="b"/>
                <a:pathLst>
                  <a:path w="37" h="28" extrusionOk="0">
                    <a:moveTo>
                      <a:pt x="14" y="0"/>
                    </a:moveTo>
                    <a:lnTo>
                      <a:pt x="8" y="0"/>
                    </a:lnTo>
                    <a:lnTo>
                      <a:pt x="4" y="2"/>
                    </a:lnTo>
                    <a:lnTo>
                      <a:pt x="1" y="3"/>
                    </a:lnTo>
                    <a:lnTo>
                      <a:pt x="0" y="6"/>
                    </a:lnTo>
                    <a:lnTo>
                      <a:pt x="0" y="8"/>
                    </a:lnTo>
                    <a:lnTo>
                      <a:pt x="0" y="10"/>
                    </a:lnTo>
                    <a:lnTo>
                      <a:pt x="2" y="13"/>
                    </a:lnTo>
                    <a:lnTo>
                      <a:pt x="4" y="14"/>
                    </a:lnTo>
                    <a:lnTo>
                      <a:pt x="8" y="16"/>
                    </a:lnTo>
                    <a:lnTo>
                      <a:pt x="11" y="18"/>
                    </a:lnTo>
                    <a:lnTo>
                      <a:pt x="14" y="19"/>
                    </a:lnTo>
                    <a:lnTo>
                      <a:pt x="16" y="20"/>
                    </a:lnTo>
                    <a:lnTo>
                      <a:pt x="17" y="21"/>
                    </a:lnTo>
                    <a:lnTo>
                      <a:pt x="19" y="23"/>
                    </a:lnTo>
                    <a:lnTo>
                      <a:pt x="21" y="25"/>
                    </a:lnTo>
                    <a:lnTo>
                      <a:pt x="24" y="28"/>
                    </a:lnTo>
                    <a:lnTo>
                      <a:pt x="26" y="27"/>
                    </a:lnTo>
                    <a:lnTo>
                      <a:pt x="29" y="27"/>
                    </a:lnTo>
                    <a:lnTo>
                      <a:pt x="31" y="26"/>
                    </a:lnTo>
                    <a:lnTo>
                      <a:pt x="33" y="25"/>
                    </a:lnTo>
                    <a:lnTo>
                      <a:pt x="34" y="24"/>
                    </a:lnTo>
                    <a:lnTo>
                      <a:pt x="36" y="23"/>
                    </a:lnTo>
                    <a:lnTo>
                      <a:pt x="36" y="21"/>
                    </a:lnTo>
                    <a:lnTo>
                      <a:pt x="36" y="18"/>
                    </a:lnTo>
                    <a:lnTo>
                      <a:pt x="37" y="15"/>
                    </a:lnTo>
                    <a:lnTo>
                      <a:pt x="36" y="13"/>
                    </a:lnTo>
                    <a:lnTo>
                      <a:pt x="33" y="10"/>
                    </a:lnTo>
                    <a:lnTo>
                      <a:pt x="30" y="7"/>
                    </a:lnTo>
                    <a:lnTo>
                      <a:pt x="26" y="5"/>
                    </a:lnTo>
                    <a:lnTo>
                      <a:pt x="22" y="3"/>
                    </a:lnTo>
                    <a:lnTo>
                      <a:pt x="18" y="1"/>
                    </a:lnTo>
                    <a:lnTo>
                      <a:pt x="14"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04" name="Google Shape;504;p15"/>
              <p:cNvSpPr/>
              <p:nvPr/>
            </p:nvSpPr>
            <p:spPr>
              <a:xfrm>
                <a:off x="5272" y="1813"/>
                <a:ext cx="37" cy="28"/>
              </a:xfrm>
              <a:custGeom>
                <a:avLst/>
                <a:gdLst/>
                <a:ahLst/>
                <a:cxnLst/>
                <a:rect l="l" t="t" r="r" b="b"/>
                <a:pathLst>
                  <a:path w="37" h="28" extrusionOk="0">
                    <a:moveTo>
                      <a:pt x="14" y="0"/>
                    </a:moveTo>
                    <a:lnTo>
                      <a:pt x="8" y="0"/>
                    </a:lnTo>
                    <a:lnTo>
                      <a:pt x="4" y="1"/>
                    </a:lnTo>
                    <a:lnTo>
                      <a:pt x="2" y="3"/>
                    </a:lnTo>
                    <a:lnTo>
                      <a:pt x="0" y="5"/>
                    </a:lnTo>
                    <a:lnTo>
                      <a:pt x="0" y="8"/>
                    </a:lnTo>
                    <a:lnTo>
                      <a:pt x="1" y="10"/>
                    </a:lnTo>
                    <a:lnTo>
                      <a:pt x="2" y="12"/>
                    </a:lnTo>
                    <a:lnTo>
                      <a:pt x="5" y="14"/>
                    </a:lnTo>
                    <a:lnTo>
                      <a:pt x="8" y="16"/>
                    </a:lnTo>
                    <a:lnTo>
                      <a:pt x="12" y="17"/>
                    </a:lnTo>
                    <a:lnTo>
                      <a:pt x="14" y="19"/>
                    </a:lnTo>
                    <a:lnTo>
                      <a:pt x="16" y="20"/>
                    </a:lnTo>
                    <a:lnTo>
                      <a:pt x="17" y="21"/>
                    </a:lnTo>
                    <a:lnTo>
                      <a:pt x="19" y="22"/>
                    </a:lnTo>
                    <a:lnTo>
                      <a:pt x="21" y="25"/>
                    </a:lnTo>
                    <a:lnTo>
                      <a:pt x="24" y="28"/>
                    </a:lnTo>
                    <a:lnTo>
                      <a:pt x="27" y="27"/>
                    </a:lnTo>
                    <a:lnTo>
                      <a:pt x="29" y="27"/>
                    </a:lnTo>
                    <a:lnTo>
                      <a:pt x="31" y="26"/>
                    </a:lnTo>
                    <a:lnTo>
                      <a:pt x="33" y="25"/>
                    </a:lnTo>
                    <a:lnTo>
                      <a:pt x="35" y="24"/>
                    </a:lnTo>
                    <a:lnTo>
                      <a:pt x="36" y="23"/>
                    </a:lnTo>
                    <a:lnTo>
                      <a:pt x="36" y="21"/>
                    </a:lnTo>
                    <a:lnTo>
                      <a:pt x="37" y="18"/>
                    </a:lnTo>
                    <a:lnTo>
                      <a:pt x="37" y="15"/>
                    </a:lnTo>
                    <a:lnTo>
                      <a:pt x="36" y="12"/>
                    </a:lnTo>
                    <a:lnTo>
                      <a:pt x="33" y="10"/>
                    </a:lnTo>
                    <a:lnTo>
                      <a:pt x="30" y="7"/>
                    </a:lnTo>
                    <a:lnTo>
                      <a:pt x="26" y="5"/>
                    </a:lnTo>
                    <a:lnTo>
                      <a:pt x="22" y="3"/>
                    </a:lnTo>
                    <a:lnTo>
                      <a:pt x="18" y="1"/>
                    </a:lnTo>
                    <a:lnTo>
                      <a:pt x="14"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05" name="Google Shape;505;p15"/>
              <p:cNvSpPr/>
              <p:nvPr/>
            </p:nvSpPr>
            <p:spPr>
              <a:xfrm>
                <a:off x="5308" y="1583"/>
                <a:ext cx="10" cy="17"/>
              </a:xfrm>
              <a:custGeom>
                <a:avLst/>
                <a:gdLst/>
                <a:ahLst/>
                <a:cxnLst/>
                <a:rect l="l" t="t" r="r" b="b"/>
                <a:pathLst>
                  <a:path w="10" h="17" extrusionOk="0">
                    <a:moveTo>
                      <a:pt x="5" y="0"/>
                    </a:moveTo>
                    <a:lnTo>
                      <a:pt x="5" y="0"/>
                    </a:lnTo>
                    <a:lnTo>
                      <a:pt x="6" y="1"/>
                    </a:lnTo>
                    <a:lnTo>
                      <a:pt x="7" y="1"/>
                    </a:lnTo>
                    <a:lnTo>
                      <a:pt x="8" y="2"/>
                    </a:lnTo>
                    <a:lnTo>
                      <a:pt x="8" y="3"/>
                    </a:lnTo>
                    <a:lnTo>
                      <a:pt x="9" y="5"/>
                    </a:lnTo>
                    <a:lnTo>
                      <a:pt x="9" y="7"/>
                    </a:lnTo>
                    <a:lnTo>
                      <a:pt x="10" y="8"/>
                    </a:lnTo>
                    <a:lnTo>
                      <a:pt x="9" y="10"/>
                    </a:lnTo>
                    <a:lnTo>
                      <a:pt x="9" y="12"/>
                    </a:lnTo>
                    <a:lnTo>
                      <a:pt x="8" y="13"/>
                    </a:lnTo>
                    <a:lnTo>
                      <a:pt x="8" y="14"/>
                    </a:lnTo>
                    <a:lnTo>
                      <a:pt x="7" y="15"/>
                    </a:lnTo>
                    <a:lnTo>
                      <a:pt x="6" y="16"/>
                    </a:lnTo>
                    <a:lnTo>
                      <a:pt x="5" y="17"/>
                    </a:lnTo>
                    <a:lnTo>
                      <a:pt x="3" y="17"/>
                    </a:lnTo>
                    <a:lnTo>
                      <a:pt x="3" y="16"/>
                    </a:lnTo>
                    <a:lnTo>
                      <a:pt x="2" y="15"/>
                    </a:lnTo>
                    <a:lnTo>
                      <a:pt x="1" y="14"/>
                    </a:lnTo>
                    <a:lnTo>
                      <a:pt x="0" y="13"/>
                    </a:lnTo>
                    <a:lnTo>
                      <a:pt x="0" y="12"/>
                    </a:lnTo>
                    <a:lnTo>
                      <a:pt x="0" y="10"/>
                    </a:lnTo>
                    <a:lnTo>
                      <a:pt x="0" y="8"/>
                    </a:lnTo>
                    <a:lnTo>
                      <a:pt x="0" y="7"/>
                    </a:lnTo>
                    <a:lnTo>
                      <a:pt x="0" y="5"/>
                    </a:lnTo>
                    <a:lnTo>
                      <a:pt x="0" y="3"/>
                    </a:lnTo>
                    <a:lnTo>
                      <a:pt x="1" y="2"/>
                    </a:lnTo>
                    <a:lnTo>
                      <a:pt x="2" y="1"/>
                    </a:lnTo>
                    <a:lnTo>
                      <a:pt x="3" y="1"/>
                    </a:lnTo>
                    <a:lnTo>
                      <a:pt x="3" y="0"/>
                    </a:lnTo>
                    <a:lnTo>
                      <a:pt x="5" y="0"/>
                    </a:ln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06" name="Google Shape;506;p15"/>
              <p:cNvSpPr/>
              <p:nvPr/>
            </p:nvSpPr>
            <p:spPr>
              <a:xfrm>
                <a:off x="5258" y="1583"/>
                <a:ext cx="9" cy="13"/>
              </a:xfrm>
              <a:custGeom>
                <a:avLst/>
                <a:gdLst/>
                <a:ahLst/>
                <a:cxnLst/>
                <a:rect l="l" t="t" r="r" b="b"/>
                <a:pathLst>
                  <a:path w="9" h="13" extrusionOk="0">
                    <a:moveTo>
                      <a:pt x="5" y="0"/>
                    </a:moveTo>
                    <a:lnTo>
                      <a:pt x="6" y="0"/>
                    </a:lnTo>
                    <a:lnTo>
                      <a:pt x="8" y="2"/>
                    </a:lnTo>
                    <a:lnTo>
                      <a:pt x="8" y="3"/>
                    </a:lnTo>
                    <a:lnTo>
                      <a:pt x="9" y="4"/>
                    </a:lnTo>
                    <a:lnTo>
                      <a:pt x="9" y="5"/>
                    </a:lnTo>
                    <a:lnTo>
                      <a:pt x="9" y="7"/>
                    </a:lnTo>
                    <a:lnTo>
                      <a:pt x="9" y="8"/>
                    </a:lnTo>
                    <a:lnTo>
                      <a:pt x="9" y="9"/>
                    </a:lnTo>
                    <a:lnTo>
                      <a:pt x="8" y="10"/>
                    </a:lnTo>
                    <a:lnTo>
                      <a:pt x="8" y="11"/>
                    </a:lnTo>
                    <a:lnTo>
                      <a:pt x="6" y="13"/>
                    </a:lnTo>
                    <a:lnTo>
                      <a:pt x="5" y="13"/>
                    </a:lnTo>
                    <a:lnTo>
                      <a:pt x="3" y="13"/>
                    </a:lnTo>
                    <a:lnTo>
                      <a:pt x="1" y="11"/>
                    </a:lnTo>
                    <a:lnTo>
                      <a:pt x="1" y="10"/>
                    </a:lnTo>
                    <a:lnTo>
                      <a:pt x="0" y="9"/>
                    </a:lnTo>
                    <a:lnTo>
                      <a:pt x="0" y="8"/>
                    </a:lnTo>
                    <a:lnTo>
                      <a:pt x="0" y="7"/>
                    </a:lnTo>
                    <a:lnTo>
                      <a:pt x="0" y="5"/>
                    </a:lnTo>
                    <a:lnTo>
                      <a:pt x="0" y="4"/>
                    </a:lnTo>
                    <a:lnTo>
                      <a:pt x="1" y="3"/>
                    </a:lnTo>
                    <a:lnTo>
                      <a:pt x="1" y="2"/>
                    </a:lnTo>
                    <a:lnTo>
                      <a:pt x="3" y="0"/>
                    </a:lnTo>
                    <a:lnTo>
                      <a:pt x="5" y="0"/>
                    </a:ln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07" name="Google Shape;507;p15"/>
              <p:cNvSpPr/>
              <p:nvPr/>
            </p:nvSpPr>
            <p:spPr>
              <a:xfrm>
                <a:off x="5203" y="1626"/>
                <a:ext cx="40" cy="21"/>
              </a:xfrm>
              <a:custGeom>
                <a:avLst/>
                <a:gdLst/>
                <a:ahLst/>
                <a:cxnLst/>
                <a:rect l="l" t="t" r="r" b="b"/>
                <a:pathLst>
                  <a:path w="40" h="21" extrusionOk="0">
                    <a:moveTo>
                      <a:pt x="22" y="0"/>
                    </a:moveTo>
                    <a:lnTo>
                      <a:pt x="26" y="1"/>
                    </a:lnTo>
                    <a:lnTo>
                      <a:pt x="29" y="2"/>
                    </a:lnTo>
                    <a:lnTo>
                      <a:pt x="33" y="3"/>
                    </a:lnTo>
                    <a:lnTo>
                      <a:pt x="35" y="5"/>
                    </a:lnTo>
                    <a:lnTo>
                      <a:pt x="37" y="7"/>
                    </a:lnTo>
                    <a:lnTo>
                      <a:pt x="39" y="9"/>
                    </a:lnTo>
                    <a:lnTo>
                      <a:pt x="40" y="11"/>
                    </a:lnTo>
                    <a:lnTo>
                      <a:pt x="40" y="13"/>
                    </a:lnTo>
                    <a:lnTo>
                      <a:pt x="39" y="15"/>
                    </a:lnTo>
                    <a:lnTo>
                      <a:pt x="38" y="17"/>
                    </a:lnTo>
                    <a:lnTo>
                      <a:pt x="36" y="18"/>
                    </a:lnTo>
                    <a:lnTo>
                      <a:pt x="33" y="20"/>
                    </a:lnTo>
                    <a:lnTo>
                      <a:pt x="30" y="20"/>
                    </a:lnTo>
                    <a:lnTo>
                      <a:pt x="26" y="21"/>
                    </a:lnTo>
                    <a:lnTo>
                      <a:pt x="22" y="21"/>
                    </a:lnTo>
                    <a:lnTo>
                      <a:pt x="18" y="21"/>
                    </a:lnTo>
                    <a:lnTo>
                      <a:pt x="14" y="20"/>
                    </a:lnTo>
                    <a:lnTo>
                      <a:pt x="11" y="19"/>
                    </a:lnTo>
                    <a:lnTo>
                      <a:pt x="7" y="18"/>
                    </a:lnTo>
                    <a:lnTo>
                      <a:pt x="5" y="16"/>
                    </a:lnTo>
                    <a:lnTo>
                      <a:pt x="2" y="14"/>
                    </a:lnTo>
                    <a:lnTo>
                      <a:pt x="1" y="12"/>
                    </a:lnTo>
                    <a:lnTo>
                      <a:pt x="0" y="10"/>
                    </a:lnTo>
                    <a:lnTo>
                      <a:pt x="0" y="8"/>
                    </a:lnTo>
                    <a:lnTo>
                      <a:pt x="1" y="6"/>
                    </a:lnTo>
                    <a:lnTo>
                      <a:pt x="2" y="4"/>
                    </a:lnTo>
                    <a:lnTo>
                      <a:pt x="4" y="3"/>
                    </a:lnTo>
                    <a:lnTo>
                      <a:pt x="7" y="2"/>
                    </a:lnTo>
                    <a:lnTo>
                      <a:pt x="10" y="1"/>
                    </a:lnTo>
                    <a:lnTo>
                      <a:pt x="14" y="0"/>
                    </a:lnTo>
                    <a:lnTo>
                      <a:pt x="17" y="0"/>
                    </a:lnTo>
                    <a:lnTo>
                      <a:pt x="22"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08" name="Google Shape;508;p15"/>
              <p:cNvSpPr/>
              <p:nvPr/>
            </p:nvSpPr>
            <p:spPr>
              <a:xfrm>
                <a:off x="5204" y="1627"/>
                <a:ext cx="36" cy="19"/>
              </a:xfrm>
              <a:custGeom>
                <a:avLst/>
                <a:gdLst/>
                <a:ahLst/>
                <a:cxnLst/>
                <a:rect l="l" t="t" r="r" b="b"/>
                <a:pathLst>
                  <a:path w="36" h="19" extrusionOk="0">
                    <a:moveTo>
                      <a:pt x="19" y="0"/>
                    </a:moveTo>
                    <a:lnTo>
                      <a:pt x="23" y="1"/>
                    </a:lnTo>
                    <a:lnTo>
                      <a:pt x="26" y="2"/>
                    </a:lnTo>
                    <a:lnTo>
                      <a:pt x="29" y="3"/>
                    </a:lnTo>
                    <a:lnTo>
                      <a:pt x="32" y="4"/>
                    </a:lnTo>
                    <a:lnTo>
                      <a:pt x="34" y="6"/>
                    </a:lnTo>
                    <a:lnTo>
                      <a:pt x="35" y="8"/>
                    </a:lnTo>
                    <a:lnTo>
                      <a:pt x="36" y="10"/>
                    </a:lnTo>
                    <a:lnTo>
                      <a:pt x="36" y="12"/>
                    </a:lnTo>
                    <a:lnTo>
                      <a:pt x="36" y="14"/>
                    </a:lnTo>
                    <a:lnTo>
                      <a:pt x="34" y="15"/>
                    </a:lnTo>
                    <a:lnTo>
                      <a:pt x="32" y="17"/>
                    </a:lnTo>
                    <a:lnTo>
                      <a:pt x="30" y="18"/>
                    </a:lnTo>
                    <a:lnTo>
                      <a:pt x="27" y="19"/>
                    </a:lnTo>
                    <a:lnTo>
                      <a:pt x="24" y="19"/>
                    </a:lnTo>
                    <a:lnTo>
                      <a:pt x="20" y="19"/>
                    </a:lnTo>
                    <a:lnTo>
                      <a:pt x="17" y="19"/>
                    </a:lnTo>
                    <a:lnTo>
                      <a:pt x="13" y="18"/>
                    </a:lnTo>
                    <a:lnTo>
                      <a:pt x="9" y="17"/>
                    </a:lnTo>
                    <a:lnTo>
                      <a:pt x="6" y="16"/>
                    </a:lnTo>
                    <a:lnTo>
                      <a:pt x="4" y="15"/>
                    </a:lnTo>
                    <a:lnTo>
                      <a:pt x="2" y="13"/>
                    </a:lnTo>
                    <a:lnTo>
                      <a:pt x="1" y="11"/>
                    </a:lnTo>
                    <a:lnTo>
                      <a:pt x="0" y="9"/>
                    </a:lnTo>
                    <a:lnTo>
                      <a:pt x="0" y="7"/>
                    </a:lnTo>
                    <a:lnTo>
                      <a:pt x="0" y="5"/>
                    </a:lnTo>
                    <a:lnTo>
                      <a:pt x="2" y="4"/>
                    </a:lnTo>
                    <a:lnTo>
                      <a:pt x="3" y="2"/>
                    </a:lnTo>
                    <a:lnTo>
                      <a:pt x="6" y="1"/>
                    </a:lnTo>
                    <a:lnTo>
                      <a:pt x="9" y="0"/>
                    </a:lnTo>
                    <a:lnTo>
                      <a:pt x="12" y="0"/>
                    </a:lnTo>
                    <a:lnTo>
                      <a:pt x="15" y="0"/>
                    </a:lnTo>
                    <a:lnTo>
                      <a:pt x="19" y="0"/>
                    </a:lnTo>
                    <a:close/>
                  </a:path>
                </a:pathLst>
              </a:custGeom>
              <a:solidFill>
                <a:srgbClr val="1C1C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09" name="Google Shape;509;p15"/>
              <p:cNvSpPr/>
              <p:nvPr/>
            </p:nvSpPr>
            <p:spPr>
              <a:xfrm>
                <a:off x="5205" y="1628"/>
                <a:ext cx="33" cy="17"/>
              </a:xfrm>
              <a:custGeom>
                <a:avLst/>
                <a:gdLst/>
                <a:ahLst/>
                <a:cxnLst/>
                <a:rect l="l" t="t" r="r" b="b"/>
                <a:pathLst>
                  <a:path w="33" h="17" extrusionOk="0">
                    <a:moveTo>
                      <a:pt x="17" y="0"/>
                    </a:moveTo>
                    <a:lnTo>
                      <a:pt x="20" y="0"/>
                    </a:lnTo>
                    <a:lnTo>
                      <a:pt x="24" y="1"/>
                    </a:lnTo>
                    <a:lnTo>
                      <a:pt x="26" y="2"/>
                    </a:lnTo>
                    <a:lnTo>
                      <a:pt x="28" y="4"/>
                    </a:lnTo>
                    <a:lnTo>
                      <a:pt x="30" y="5"/>
                    </a:lnTo>
                    <a:lnTo>
                      <a:pt x="32" y="7"/>
                    </a:lnTo>
                    <a:lnTo>
                      <a:pt x="32" y="9"/>
                    </a:lnTo>
                    <a:lnTo>
                      <a:pt x="33" y="11"/>
                    </a:lnTo>
                    <a:lnTo>
                      <a:pt x="32" y="12"/>
                    </a:lnTo>
                    <a:lnTo>
                      <a:pt x="31" y="14"/>
                    </a:lnTo>
                    <a:lnTo>
                      <a:pt x="29" y="15"/>
                    </a:lnTo>
                    <a:lnTo>
                      <a:pt x="27" y="16"/>
                    </a:lnTo>
                    <a:lnTo>
                      <a:pt x="24" y="17"/>
                    </a:lnTo>
                    <a:lnTo>
                      <a:pt x="21" y="17"/>
                    </a:lnTo>
                    <a:lnTo>
                      <a:pt x="18" y="17"/>
                    </a:lnTo>
                    <a:lnTo>
                      <a:pt x="15" y="17"/>
                    </a:lnTo>
                    <a:lnTo>
                      <a:pt x="11" y="17"/>
                    </a:lnTo>
                    <a:lnTo>
                      <a:pt x="8" y="16"/>
                    </a:lnTo>
                    <a:lnTo>
                      <a:pt x="5" y="14"/>
                    </a:lnTo>
                    <a:lnTo>
                      <a:pt x="3" y="13"/>
                    </a:lnTo>
                    <a:lnTo>
                      <a:pt x="1" y="12"/>
                    </a:lnTo>
                    <a:lnTo>
                      <a:pt x="0" y="10"/>
                    </a:lnTo>
                    <a:lnTo>
                      <a:pt x="0" y="8"/>
                    </a:lnTo>
                    <a:lnTo>
                      <a:pt x="0" y="7"/>
                    </a:lnTo>
                    <a:lnTo>
                      <a:pt x="0" y="5"/>
                    </a:lnTo>
                    <a:lnTo>
                      <a:pt x="1" y="3"/>
                    </a:lnTo>
                    <a:lnTo>
                      <a:pt x="3" y="2"/>
                    </a:lnTo>
                    <a:lnTo>
                      <a:pt x="5" y="1"/>
                    </a:lnTo>
                    <a:lnTo>
                      <a:pt x="8" y="0"/>
                    </a:lnTo>
                    <a:lnTo>
                      <a:pt x="11" y="0"/>
                    </a:lnTo>
                    <a:lnTo>
                      <a:pt x="14" y="0"/>
                    </a:lnTo>
                    <a:lnTo>
                      <a:pt x="17" y="0"/>
                    </a:lnTo>
                    <a:close/>
                  </a:path>
                </a:pathLst>
              </a:custGeom>
              <a:solidFill>
                <a:srgbClr val="0000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10" name="Google Shape;510;p15"/>
              <p:cNvSpPr/>
              <p:nvPr/>
            </p:nvSpPr>
            <p:spPr>
              <a:xfrm>
                <a:off x="5205" y="1629"/>
                <a:ext cx="30" cy="15"/>
              </a:xfrm>
              <a:custGeom>
                <a:avLst/>
                <a:gdLst/>
                <a:ahLst/>
                <a:cxnLst/>
                <a:rect l="l" t="t" r="r" b="b"/>
                <a:pathLst>
                  <a:path w="30" h="15" extrusionOk="0">
                    <a:moveTo>
                      <a:pt x="16" y="0"/>
                    </a:moveTo>
                    <a:lnTo>
                      <a:pt x="19" y="0"/>
                    </a:lnTo>
                    <a:lnTo>
                      <a:pt x="22" y="1"/>
                    </a:lnTo>
                    <a:lnTo>
                      <a:pt x="24" y="2"/>
                    </a:lnTo>
                    <a:lnTo>
                      <a:pt x="26" y="3"/>
                    </a:lnTo>
                    <a:lnTo>
                      <a:pt x="28" y="5"/>
                    </a:lnTo>
                    <a:lnTo>
                      <a:pt x="29" y="6"/>
                    </a:lnTo>
                    <a:lnTo>
                      <a:pt x="30" y="8"/>
                    </a:lnTo>
                    <a:lnTo>
                      <a:pt x="30" y="9"/>
                    </a:lnTo>
                    <a:lnTo>
                      <a:pt x="29" y="11"/>
                    </a:lnTo>
                    <a:lnTo>
                      <a:pt x="28" y="12"/>
                    </a:lnTo>
                    <a:lnTo>
                      <a:pt x="26" y="13"/>
                    </a:lnTo>
                    <a:lnTo>
                      <a:pt x="25" y="14"/>
                    </a:lnTo>
                    <a:lnTo>
                      <a:pt x="22" y="15"/>
                    </a:lnTo>
                    <a:lnTo>
                      <a:pt x="20" y="15"/>
                    </a:lnTo>
                    <a:lnTo>
                      <a:pt x="17" y="15"/>
                    </a:lnTo>
                    <a:lnTo>
                      <a:pt x="14" y="15"/>
                    </a:lnTo>
                    <a:lnTo>
                      <a:pt x="11" y="15"/>
                    </a:lnTo>
                    <a:lnTo>
                      <a:pt x="8" y="14"/>
                    </a:lnTo>
                    <a:lnTo>
                      <a:pt x="5" y="13"/>
                    </a:lnTo>
                    <a:lnTo>
                      <a:pt x="4" y="12"/>
                    </a:lnTo>
                    <a:lnTo>
                      <a:pt x="2" y="10"/>
                    </a:lnTo>
                    <a:lnTo>
                      <a:pt x="1" y="9"/>
                    </a:lnTo>
                    <a:lnTo>
                      <a:pt x="0" y="7"/>
                    </a:lnTo>
                    <a:lnTo>
                      <a:pt x="0" y="6"/>
                    </a:lnTo>
                    <a:lnTo>
                      <a:pt x="0" y="4"/>
                    </a:lnTo>
                    <a:lnTo>
                      <a:pt x="2" y="3"/>
                    </a:lnTo>
                    <a:lnTo>
                      <a:pt x="3" y="2"/>
                    </a:lnTo>
                    <a:lnTo>
                      <a:pt x="5" y="1"/>
                    </a:lnTo>
                    <a:lnTo>
                      <a:pt x="8" y="0"/>
                    </a:lnTo>
                    <a:lnTo>
                      <a:pt x="10" y="0"/>
                    </a:lnTo>
                    <a:lnTo>
                      <a:pt x="13" y="0"/>
                    </a:lnTo>
                    <a:lnTo>
                      <a:pt x="16" y="0"/>
                    </a:lnTo>
                    <a:close/>
                  </a:path>
                </a:pathLst>
              </a:custGeom>
              <a:solidFill>
                <a:srgbClr val="5757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11" name="Google Shape;511;p15"/>
              <p:cNvSpPr/>
              <p:nvPr/>
            </p:nvSpPr>
            <p:spPr>
              <a:xfrm>
                <a:off x="5206" y="1630"/>
                <a:ext cx="26" cy="13"/>
              </a:xfrm>
              <a:custGeom>
                <a:avLst/>
                <a:gdLst/>
                <a:ahLst/>
                <a:cxnLst/>
                <a:rect l="l" t="t" r="r" b="b"/>
                <a:pathLst>
                  <a:path w="26" h="13" extrusionOk="0">
                    <a:moveTo>
                      <a:pt x="14" y="0"/>
                    </a:moveTo>
                    <a:lnTo>
                      <a:pt x="16" y="0"/>
                    </a:lnTo>
                    <a:lnTo>
                      <a:pt x="19" y="1"/>
                    </a:lnTo>
                    <a:lnTo>
                      <a:pt x="21" y="2"/>
                    </a:lnTo>
                    <a:lnTo>
                      <a:pt x="23" y="3"/>
                    </a:lnTo>
                    <a:lnTo>
                      <a:pt x="24" y="4"/>
                    </a:lnTo>
                    <a:lnTo>
                      <a:pt x="25" y="5"/>
                    </a:lnTo>
                    <a:lnTo>
                      <a:pt x="26" y="7"/>
                    </a:lnTo>
                    <a:lnTo>
                      <a:pt x="26" y="8"/>
                    </a:lnTo>
                    <a:lnTo>
                      <a:pt x="26" y="9"/>
                    </a:lnTo>
                    <a:lnTo>
                      <a:pt x="25" y="11"/>
                    </a:lnTo>
                    <a:lnTo>
                      <a:pt x="23" y="12"/>
                    </a:lnTo>
                    <a:lnTo>
                      <a:pt x="21" y="12"/>
                    </a:lnTo>
                    <a:lnTo>
                      <a:pt x="19" y="13"/>
                    </a:lnTo>
                    <a:lnTo>
                      <a:pt x="17" y="13"/>
                    </a:lnTo>
                    <a:lnTo>
                      <a:pt x="14" y="13"/>
                    </a:lnTo>
                    <a:lnTo>
                      <a:pt x="12" y="13"/>
                    </a:lnTo>
                    <a:lnTo>
                      <a:pt x="9" y="13"/>
                    </a:lnTo>
                    <a:lnTo>
                      <a:pt x="7" y="12"/>
                    </a:lnTo>
                    <a:lnTo>
                      <a:pt x="5" y="11"/>
                    </a:lnTo>
                    <a:lnTo>
                      <a:pt x="3" y="10"/>
                    </a:lnTo>
                    <a:lnTo>
                      <a:pt x="1" y="9"/>
                    </a:lnTo>
                    <a:lnTo>
                      <a:pt x="0" y="8"/>
                    </a:lnTo>
                    <a:lnTo>
                      <a:pt x="0" y="6"/>
                    </a:lnTo>
                    <a:lnTo>
                      <a:pt x="0" y="5"/>
                    </a:lnTo>
                    <a:lnTo>
                      <a:pt x="0" y="3"/>
                    </a:lnTo>
                    <a:lnTo>
                      <a:pt x="1" y="2"/>
                    </a:lnTo>
                    <a:lnTo>
                      <a:pt x="3" y="1"/>
                    </a:lnTo>
                    <a:lnTo>
                      <a:pt x="4" y="1"/>
                    </a:lnTo>
                    <a:lnTo>
                      <a:pt x="6" y="0"/>
                    </a:lnTo>
                    <a:lnTo>
                      <a:pt x="9" y="0"/>
                    </a:lnTo>
                    <a:lnTo>
                      <a:pt x="11" y="0"/>
                    </a:lnTo>
                    <a:lnTo>
                      <a:pt x="14" y="0"/>
                    </a:lnTo>
                    <a:close/>
                  </a:path>
                </a:pathLst>
              </a:custGeom>
              <a:solidFill>
                <a:srgbClr val="75757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12" name="Google Shape;512;p15"/>
              <p:cNvSpPr/>
              <p:nvPr/>
            </p:nvSpPr>
            <p:spPr>
              <a:xfrm>
                <a:off x="5206" y="1631"/>
                <a:ext cx="24" cy="11"/>
              </a:xfrm>
              <a:custGeom>
                <a:avLst/>
                <a:gdLst/>
                <a:ahLst/>
                <a:cxnLst/>
                <a:rect l="l" t="t" r="r" b="b"/>
                <a:pathLst>
                  <a:path w="24" h="11" extrusionOk="0">
                    <a:moveTo>
                      <a:pt x="13" y="0"/>
                    </a:moveTo>
                    <a:lnTo>
                      <a:pt x="15" y="0"/>
                    </a:lnTo>
                    <a:lnTo>
                      <a:pt x="17" y="1"/>
                    </a:lnTo>
                    <a:lnTo>
                      <a:pt x="19" y="1"/>
                    </a:lnTo>
                    <a:lnTo>
                      <a:pt x="21" y="2"/>
                    </a:lnTo>
                    <a:lnTo>
                      <a:pt x="22" y="3"/>
                    </a:lnTo>
                    <a:lnTo>
                      <a:pt x="23" y="4"/>
                    </a:lnTo>
                    <a:lnTo>
                      <a:pt x="23" y="6"/>
                    </a:lnTo>
                    <a:lnTo>
                      <a:pt x="24" y="7"/>
                    </a:lnTo>
                    <a:lnTo>
                      <a:pt x="23" y="8"/>
                    </a:lnTo>
                    <a:lnTo>
                      <a:pt x="22" y="9"/>
                    </a:lnTo>
                    <a:lnTo>
                      <a:pt x="21" y="10"/>
                    </a:lnTo>
                    <a:lnTo>
                      <a:pt x="19" y="11"/>
                    </a:lnTo>
                    <a:lnTo>
                      <a:pt x="17" y="11"/>
                    </a:lnTo>
                    <a:lnTo>
                      <a:pt x="15" y="11"/>
                    </a:lnTo>
                    <a:lnTo>
                      <a:pt x="13" y="11"/>
                    </a:lnTo>
                    <a:lnTo>
                      <a:pt x="11" y="11"/>
                    </a:lnTo>
                    <a:lnTo>
                      <a:pt x="8" y="11"/>
                    </a:lnTo>
                    <a:lnTo>
                      <a:pt x="7" y="10"/>
                    </a:lnTo>
                    <a:lnTo>
                      <a:pt x="5" y="9"/>
                    </a:lnTo>
                    <a:lnTo>
                      <a:pt x="3" y="9"/>
                    </a:lnTo>
                    <a:lnTo>
                      <a:pt x="2" y="8"/>
                    </a:lnTo>
                    <a:lnTo>
                      <a:pt x="1" y="6"/>
                    </a:lnTo>
                    <a:lnTo>
                      <a:pt x="0" y="5"/>
                    </a:lnTo>
                    <a:lnTo>
                      <a:pt x="1" y="4"/>
                    </a:lnTo>
                    <a:lnTo>
                      <a:pt x="1" y="3"/>
                    </a:lnTo>
                    <a:lnTo>
                      <a:pt x="2" y="2"/>
                    </a:lnTo>
                    <a:lnTo>
                      <a:pt x="3" y="1"/>
                    </a:lnTo>
                    <a:lnTo>
                      <a:pt x="5" y="0"/>
                    </a:lnTo>
                    <a:lnTo>
                      <a:pt x="6" y="0"/>
                    </a:lnTo>
                    <a:lnTo>
                      <a:pt x="8" y="0"/>
                    </a:lnTo>
                    <a:lnTo>
                      <a:pt x="10" y="0"/>
                    </a:lnTo>
                    <a:lnTo>
                      <a:pt x="13" y="0"/>
                    </a:lnTo>
                    <a:close/>
                  </a:path>
                </a:pathLst>
              </a:custGeom>
              <a:solidFill>
                <a:srgbClr val="9191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13" name="Google Shape;513;p15"/>
              <p:cNvSpPr/>
              <p:nvPr/>
            </p:nvSpPr>
            <p:spPr>
              <a:xfrm>
                <a:off x="5207" y="1631"/>
                <a:ext cx="20" cy="11"/>
              </a:xfrm>
              <a:custGeom>
                <a:avLst/>
                <a:gdLst/>
                <a:ahLst/>
                <a:cxnLst/>
                <a:rect l="l" t="t" r="r" b="b"/>
                <a:pathLst>
                  <a:path w="20" h="11" extrusionOk="0">
                    <a:moveTo>
                      <a:pt x="11" y="1"/>
                    </a:moveTo>
                    <a:lnTo>
                      <a:pt x="12" y="1"/>
                    </a:lnTo>
                    <a:lnTo>
                      <a:pt x="14" y="1"/>
                    </a:lnTo>
                    <a:lnTo>
                      <a:pt x="16" y="2"/>
                    </a:lnTo>
                    <a:lnTo>
                      <a:pt x="17" y="3"/>
                    </a:lnTo>
                    <a:lnTo>
                      <a:pt x="18" y="4"/>
                    </a:lnTo>
                    <a:lnTo>
                      <a:pt x="19" y="5"/>
                    </a:lnTo>
                    <a:lnTo>
                      <a:pt x="20" y="6"/>
                    </a:lnTo>
                    <a:lnTo>
                      <a:pt x="20" y="7"/>
                    </a:lnTo>
                    <a:lnTo>
                      <a:pt x="19" y="8"/>
                    </a:lnTo>
                    <a:lnTo>
                      <a:pt x="19" y="9"/>
                    </a:lnTo>
                    <a:lnTo>
                      <a:pt x="17" y="9"/>
                    </a:lnTo>
                    <a:lnTo>
                      <a:pt x="16" y="10"/>
                    </a:lnTo>
                    <a:lnTo>
                      <a:pt x="14" y="10"/>
                    </a:lnTo>
                    <a:lnTo>
                      <a:pt x="13" y="11"/>
                    </a:lnTo>
                    <a:lnTo>
                      <a:pt x="11" y="11"/>
                    </a:lnTo>
                    <a:lnTo>
                      <a:pt x="9" y="11"/>
                    </a:lnTo>
                    <a:lnTo>
                      <a:pt x="7" y="10"/>
                    </a:lnTo>
                    <a:lnTo>
                      <a:pt x="5" y="10"/>
                    </a:lnTo>
                    <a:lnTo>
                      <a:pt x="4" y="9"/>
                    </a:lnTo>
                    <a:lnTo>
                      <a:pt x="3" y="8"/>
                    </a:lnTo>
                    <a:lnTo>
                      <a:pt x="1" y="7"/>
                    </a:lnTo>
                    <a:lnTo>
                      <a:pt x="1" y="6"/>
                    </a:lnTo>
                    <a:lnTo>
                      <a:pt x="0" y="5"/>
                    </a:lnTo>
                    <a:lnTo>
                      <a:pt x="0" y="4"/>
                    </a:lnTo>
                    <a:lnTo>
                      <a:pt x="0" y="3"/>
                    </a:lnTo>
                    <a:lnTo>
                      <a:pt x="1" y="2"/>
                    </a:lnTo>
                    <a:lnTo>
                      <a:pt x="2" y="2"/>
                    </a:lnTo>
                    <a:lnTo>
                      <a:pt x="4" y="1"/>
                    </a:lnTo>
                    <a:lnTo>
                      <a:pt x="5" y="1"/>
                    </a:lnTo>
                    <a:lnTo>
                      <a:pt x="7" y="0"/>
                    </a:lnTo>
                    <a:lnTo>
                      <a:pt x="9" y="0"/>
                    </a:lnTo>
                    <a:lnTo>
                      <a:pt x="11" y="1"/>
                    </a:lnTo>
                    <a:close/>
                  </a:path>
                </a:pathLst>
              </a:custGeom>
              <a:solidFill>
                <a:srgbClr val="B0B0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14" name="Google Shape;514;p15"/>
              <p:cNvSpPr/>
              <p:nvPr/>
            </p:nvSpPr>
            <p:spPr>
              <a:xfrm>
                <a:off x="5208" y="1632"/>
                <a:ext cx="16" cy="9"/>
              </a:xfrm>
              <a:custGeom>
                <a:avLst/>
                <a:gdLst/>
                <a:ahLst/>
                <a:cxnLst/>
                <a:rect l="l" t="t" r="r" b="b"/>
                <a:pathLst>
                  <a:path w="16" h="9" extrusionOk="0">
                    <a:moveTo>
                      <a:pt x="9" y="1"/>
                    </a:moveTo>
                    <a:lnTo>
                      <a:pt x="10" y="1"/>
                    </a:lnTo>
                    <a:lnTo>
                      <a:pt x="12" y="1"/>
                    </a:lnTo>
                    <a:lnTo>
                      <a:pt x="13" y="2"/>
                    </a:lnTo>
                    <a:lnTo>
                      <a:pt x="14" y="2"/>
                    </a:lnTo>
                    <a:lnTo>
                      <a:pt x="16" y="4"/>
                    </a:lnTo>
                    <a:lnTo>
                      <a:pt x="16" y="6"/>
                    </a:lnTo>
                    <a:lnTo>
                      <a:pt x="15" y="7"/>
                    </a:lnTo>
                    <a:lnTo>
                      <a:pt x="14" y="8"/>
                    </a:lnTo>
                    <a:lnTo>
                      <a:pt x="13" y="8"/>
                    </a:lnTo>
                    <a:lnTo>
                      <a:pt x="12" y="8"/>
                    </a:lnTo>
                    <a:lnTo>
                      <a:pt x="10" y="9"/>
                    </a:lnTo>
                    <a:lnTo>
                      <a:pt x="9" y="9"/>
                    </a:lnTo>
                    <a:lnTo>
                      <a:pt x="8" y="9"/>
                    </a:lnTo>
                    <a:lnTo>
                      <a:pt x="6" y="8"/>
                    </a:lnTo>
                    <a:lnTo>
                      <a:pt x="4" y="8"/>
                    </a:lnTo>
                    <a:lnTo>
                      <a:pt x="3" y="7"/>
                    </a:lnTo>
                    <a:lnTo>
                      <a:pt x="2" y="7"/>
                    </a:lnTo>
                    <a:lnTo>
                      <a:pt x="0" y="5"/>
                    </a:lnTo>
                    <a:lnTo>
                      <a:pt x="0" y="4"/>
                    </a:lnTo>
                    <a:lnTo>
                      <a:pt x="0" y="3"/>
                    </a:lnTo>
                    <a:lnTo>
                      <a:pt x="1" y="2"/>
                    </a:lnTo>
                    <a:lnTo>
                      <a:pt x="2" y="1"/>
                    </a:lnTo>
                    <a:lnTo>
                      <a:pt x="3" y="1"/>
                    </a:lnTo>
                    <a:lnTo>
                      <a:pt x="4" y="0"/>
                    </a:lnTo>
                    <a:lnTo>
                      <a:pt x="5" y="0"/>
                    </a:lnTo>
                    <a:lnTo>
                      <a:pt x="7" y="0"/>
                    </a:lnTo>
                    <a:lnTo>
                      <a:pt x="9" y="1"/>
                    </a:lnTo>
                    <a:close/>
                  </a:path>
                </a:pathLst>
              </a:custGeom>
              <a:solidFill>
                <a:srgbClr val="CFCFC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15" name="Google Shape;515;p15"/>
              <p:cNvSpPr/>
              <p:nvPr/>
            </p:nvSpPr>
            <p:spPr>
              <a:xfrm>
                <a:off x="5256" y="1661"/>
                <a:ext cx="8" cy="10"/>
              </a:xfrm>
              <a:custGeom>
                <a:avLst/>
                <a:gdLst/>
                <a:ahLst/>
                <a:cxnLst/>
                <a:rect l="l" t="t" r="r" b="b"/>
                <a:pathLst>
                  <a:path w="8" h="10" extrusionOk="0">
                    <a:moveTo>
                      <a:pt x="4" y="0"/>
                    </a:moveTo>
                    <a:lnTo>
                      <a:pt x="5" y="0"/>
                    </a:lnTo>
                    <a:lnTo>
                      <a:pt x="6" y="1"/>
                    </a:lnTo>
                    <a:lnTo>
                      <a:pt x="7" y="2"/>
                    </a:lnTo>
                    <a:lnTo>
                      <a:pt x="7" y="3"/>
                    </a:lnTo>
                    <a:lnTo>
                      <a:pt x="8" y="4"/>
                    </a:lnTo>
                    <a:lnTo>
                      <a:pt x="8" y="5"/>
                    </a:lnTo>
                    <a:lnTo>
                      <a:pt x="7" y="6"/>
                    </a:lnTo>
                    <a:lnTo>
                      <a:pt x="6" y="8"/>
                    </a:lnTo>
                    <a:lnTo>
                      <a:pt x="5" y="9"/>
                    </a:lnTo>
                    <a:lnTo>
                      <a:pt x="4" y="10"/>
                    </a:lnTo>
                    <a:lnTo>
                      <a:pt x="2" y="9"/>
                    </a:lnTo>
                    <a:lnTo>
                      <a:pt x="1" y="8"/>
                    </a:lnTo>
                    <a:lnTo>
                      <a:pt x="0" y="7"/>
                    </a:lnTo>
                    <a:lnTo>
                      <a:pt x="0" y="5"/>
                    </a:lnTo>
                    <a:lnTo>
                      <a:pt x="0" y="4"/>
                    </a:lnTo>
                    <a:lnTo>
                      <a:pt x="0" y="3"/>
                    </a:lnTo>
                    <a:lnTo>
                      <a:pt x="0" y="2"/>
                    </a:lnTo>
                    <a:lnTo>
                      <a:pt x="1" y="1"/>
                    </a:lnTo>
                    <a:lnTo>
                      <a:pt x="2" y="0"/>
                    </a:lnTo>
                    <a:lnTo>
                      <a:pt x="4"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16" name="Google Shape;516;p15"/>
              <p:cNvSpPr/>
              <p:nvPr/>
            </p:nvSpPr>
            <p:spPr>
              <a:xfrm>
                <a:off x="5269" y="1681"/>
                <a:ext cx="8" cy="9"/>
              </a:xfrm>
              <a:custGeom>
                <a:avLst/>
                <a:gdLst/>
                <a:ahLst/>
                <a:cxnLst/>
                <a:rect l="l" t="t" r="r" b="b"/>
                <a:pathLst>
                  <a:path w="8" h="9" extrusionOk="0">
                    <a:moveTo>
                      <a:pt x="4" y="0"/>
                    </a:moveTo>
                    <a:lnTo>
                      <a:pt x="5" y="0"/>
                    </a:lnTo>
                    <a:lnTo>
                      <a:pt x="7" y="1"/>
                    </a:lnTo>
                    <a:lnTo>
                      <a:pt x="8" y="2"/>
                    </a:lnTo>
                    <a:lnTo>
                      <a:pt x="8" y="3"/>
                    </a:lnTo>
                    <a:lnTo>
                      <a:pt x="8" y="4"/>
                    </a:lnTo>
                    <a:lnTo>
                      <a:pt x="8" y="6"/>
                    </a:lnTo>
                    <a:lnTo>
                      <a:pt x="7" y="8"/>
                    </a:lnTo>
                    <a:lnTo>
                      <a:pt x="5" y="9"/>
                    </a:lnTo>
                    <a:lnTo>
                      <a:pt x="4" y="9"/>
                    </a:lnTo>
                    <a:lnTo>
                      <a:pt x="2" y="9"/>
                    </a:lnTo>
                    <a:lnTo>
                      <a:pt x="1" y="8"/>
                    </a:lnTo>
                    <a:lnTo>
                      <a:pt x="0" y="6"/>
                    </a:lnTo>
                    <a:lnTo>
                      <a:pt x="0" y="4"/>
                    </a:lnTo>
                    <a:lnTo>
                      <a:pt x="0" y="3"/>
                    </a:lnTo>
                    <a:lnTo>
                      <a:pt x="0" y="2"/>
                    </a:lnTo>
                    <a:lnTo>
                      <a:pt x="1" y="1"/>
                    </a:lnTo>
                    <a:lnTo>
                      <a:pt x="2" y="0"/>
                    </a:lnTo>
                    <a:lnTo>
                      <a:pt x="4"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17" name="Google Shape;517;p15"/>
              <p:cNvSpPr/>
              <p:nvPr/>
            </p:nvSpPr>
            <p:spPr>
              <a:xfrm>
                <a:off x="5284" y="1664"/>
                <a:ext cx="7" cy="10"/>
              </a:xfrm>
              <a:custGeom>
                <a:avLst/>
                <a:gdLst/>
                <a:ahLst/>
                <a:cxnLst/>
                <a:rect l="l" t="t" r="r" b="b"/>
                <a:pathLst>
                  <a:path w="7" h="10" extrusionOk="0">
                    <a:moveTo>
                      <a:pt x="3" y="0"/>
                    </a:moveTo>
                    <a:lnTo>
                      <a:pt x="5" y="1"/>
                    </a:lnTo>
                    <a:lnTo>
                      <a:pt x="6" y="2"/>
                    </a:lnTo>
                    <a:lnTo>
                      <a:pt x="7" y="2"/>
                    </a:lnTo>
                    <a:lnTo>
                      <a:pt x="7" y="3"/>
                    </a:lnTo>
                    <a:lnTo>
                      <a:pt x="7" y="4"/>
                    </a:lnTo>
                    <a:lnTo>
                      <a:pt x="7" y="5"/>
                    </a:lnTo>
                    <a:lnTo>
                      <a:pt x="7" y="7"/>
                    </a:lnTo>
                    <a:lnTo>
                      <a:pt x="6" y="9"/>
                    </a:lnTo>
                    <a:lnTo>
                      <a:pt x="5" y="10"/>
                    </a:lnTo>
                    <a:lnTo>
                      <a:pt x="3" y="10"/>
                    </a:lnTo>
                    <a:lnTo>
                      <a:pt x="2" y="10"/>
                    </a:lnTo>
                    <a:lnTo>
                      <a:pt x="1" y="9"/>
                    </a:lnTo>
                    <a:lnTo>
                      <a:pt x="0" y="7"/>
                    </a:lnTo>
                    <a:lnTo>
                      <a:pt x="0" y="5"/>
                    </a:lnTo>
                    <a:lnTo>
                      <a:pt x="0" y="3"/>
                    </a:lnTo>
                    <a:lnTo>
                      <a:pt x="1" y="2"/>
                    </a:lnTo>
                    <a:lnTo>
                      <a:pt x="2" y="1"/>
                    </a:lnTo>
                    <a:lnTo>
                      <a:pt x="3"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sp>
            <p:nvSpPr>
              <p:cNvPr id="518" name="Google Shape;518;p15"/>
              <p:cNvSpPr/>
              <p:nvPr/>
            </p:nvSpPr>
            <p:spPr>
              <a:xfrm>
                <a:off x="5216" y="1658"/>
                <a:ext cx="8" cy="10"/>
              </a:xfrm>
              <a:custGeom>
                <a:avLst/>
                <a:gdLst/>
                <a:ahLst/>
                <a:cxnLst/>
                <a:rect l="l" t="t" r="r" b="b"/>
                <a:pathLst>
                  <a:path w="8" h="10" extrusionOk="0">
                    <a:moveTo>
                      <a:pt x="4" y="0"/>
                    </a:moveTo>
                    <a:lnTo>
                      <a:pt x="5" y="0"/>
                    </a:lnTo>
                    <a:lnTo>
                      <a:pt x="7" y="1"/>
                    </a:lnTo>
                    <a:lnTo>
                      <a:pt x="8" y="3"/>
                    </a:lnTo>
                    <a:lnTo>
                      <a:pt x="8" y="5"/>
                    </a:lnTo>
                    <a:lnTo>
                      <a:pt x="8" y="6"/>
                    </a:lnTo>
                    <a:lnTo>
                      <a:pt x="8" y="7"/>
                    </a:lnTo>
                    <a:lnTo>
                      <a:pt x="7" y="7"/>
                    </a:lnTo>
                    <a:lnTo>
                      <a:pt x="7" y="8"/>
                    </a:lnTo>
                    <a:lnTo>
                      <a:pt x="5" y="9"/>
                    </a:lnTo>
                    <a:lnTo>
                      <a:pt x="4" y="10"/>
                    </a:lnTo>
                    <a:lnTo>
                      <a:pt x="2" y="9"/>
                    </a:lnTo>
                    <a:lnTo>
                      <a:pt x="1" y="8"/>
                    </a:lnTo>
                    <a:lnTo>
                      <a:pt x="0" y="7"/>
                    </a:lnTo>
                    <a:lnTo>
                      <a:pt x="0" y="5"/>
                    </a:lnTo>
                    <a:lnTo>
                      <a:pt x="0" y="4"/>
                    </a:lnTo>
                    <a:lnTo>
                      <a:pt x="0" y="3"/>
                    </a:lnTo>
                    <a:lnTo>
                      <a:pt x="1" y="2"/>
                    </a:lnTo>
                    <a:lnTo>
                      <a:pt x="1" y="1"/>
                    </a:lnTo>
                    <a:lnTo>
                      <a:pt x="2" y="0"/>
                    </a:lnTo>
                    <a:lnTo>
                      <a:pt x="4" y="0"/>
                    </a:lnTo>
                    <a:close/>
                  </a:path>
                </a:pathLst>
              </a:custGeom>
              <a:solidFill>
                <a:srgbClr val="A500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Arimo"/>
                  <a:ea typeface="Arimo"/>
                  <a:cs typeface="Arimo"/>
                  <a:sym typeface="Arimo"/>
                </a:endParaRPr>
              </a:p>
            </p:txBody>
          </p:sp>
        </p:grpSp>
      </p:grpSp>
      <p:sp>
        <p:nvSpPr>
          <p:cNvPr id="519" name="Google Shape;519;p15"/>
          <p:cNvSpPr txBox="1"/>
          <p:nvPr/>
        </p:nvSpPr>
        <p:spPr>
          <a:xfrm>
            <a:off x="10496940" y="2750856"/>
            <a:ext cx="1063690" cy="1200329"/>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Best Ranked Overall Index</a:t>
            </a:r>
            <a:endParaRPr/>
          </a:p>
        </p:txBody>
      </p:sp>
      <p:sp>
        <p:nvSpPr>
          <p:cNvPr id="520" name="Google Shape;520;p15"/>
          <p:cNvSpPr txBox="1"/>
          <p:nvPr/>
        </p:nvSpPr>
        <p:spPr>
          <a:xfrm>
            <a:off x="10496940" y="4087185"/>
            <a:ext cx="1231640" cy="92333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From Variety of Families</a:t>
            </a:r>
            <a:endParaRPr/>
          </a:p>
        </p:txBody>
      </p:sp>
      <p:sp>
        <p:nvSpPr>
          <p:cNvPr id="2" name="Slide Number Placeholder 1">
            <a:extLst>
              <a:ext uri="{FF2B5EF4-FFF2-40B4-BE49-F238E27FC236}">
                <a16:creationId xmlns:a16="http://schemas.microsoft.com/office/drawing/2014/main" id="{1C07ACFF-E546-9DB0-630D-545097E0CD97}"/>
              </a:ext>
            </a:extLst>
          </p:cNvPr>
          <p:cNvSpPr>
            <a:spLocks noGrp="1"/>
          </p:cNvSpPr>
          <p:nvPr>
            <p:ph type="sldNum" sz="quarter" idx="12"/>
          </p:nvPr>
        </p:nvSpPr>
        <p:spPr/>
        <p:txBody>
          <a:bodyPr/>
          <a:lstStyle/>
          <a:p>
            <a:fld id="{B2875660-D6A7-9D4E-9253-01DBB05CC4DD}" type="slidenum">
              <a:rPr lang="en-US" smtClean="0"/>
              <a:t>6</a:t>
            </a:fld>
            <a:endParaRPr lang="en-US"/>
          </a:p>
        </p:txBody>
      </p:sp>
    </p:spTree>
    <p:extLst>
      <p:ext uri="{BB962C8B-B14F-4D97-AF65-F5344CB8AC3E}">
        <p14:creationId xmlns:p14="http://schemas.microsoft.com/office/powerpoint/2010/main" val="264034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A3C369-3386-6D18-9724-CF581D884ADE}"/>
              </a:ext>
            </a:extLst>
          </p:cNvPr>
          <p:cNvSpPr>
            <a:spLocks noGrp="1"/>
          </p:cNvSpPr>
          <p:nvPr>
            <p:ph type="title"/>
          </p:nvPr>
        </p:nvSpPr>
        <p:spPr>
          <a:xfrm>
            <a:off x="831850" y="1709738"/>
            <a:ext cx="5143648" cy="2852737"/>
          </a:xfrm>
        </p:spPr>
        <p:txBody>
          <a:bodyPr anchor="ctr"/>
          <a:lstStyle/>
          <a:p>
            <a:r>
              <a:rPr lang="en-US" dirty="0"/>
              <a:t>Choosing mates</a:t>
            </a:r>
          </a:p>
        </p:txBody>
      </p:sp>
      <p:sp>
        <p:nvSpPr>
          <p:cNvPr id="9" name="Text Placeholder 8">
            <a:extLst>
              <a:ext uri="{FF2B5EF4-FFF2-40B4-BE49-F238E27FC236}">
                <a16:creationId xmlns:a16="http://schemas.microsoft.com/office/drawing/2014/main" id="{934609B6-AD13-9C0A-42A6-46269A41242D}"/>
              </a:ext>
            </a:extLst>
          </p:cNvPr>
          <p:cNvSpPr>
            <a:spLocks noGrp="1"/>
          </p:cNvSpPr>
          <p:nvPr>
            <p:ph type="body" idx="1"/>
          </p:nvPr>
        </p:nvSpPr>
        <p:spPr>
          <a:xfrm>
            <a:off x="831850" y="4589463"/>
            <a:ext cx="4072659" cy="1500187"/>
          </a:xfrm>
        </p:spPr>
        <p:txBody>
          <a:bodyPr/>
          <a:lstStyle/>
          <a:p>
            <a:r>
              <a:rPr lang="en-US" dirty="0"/>
              <a:t> </a:t>
            </a:r>
          </a:p>
        </p:txBody>
      </p:sp>
      <p:pic>
        <p:nvPicPr>
          <p:cNvPr id="7" name="Content Placeholder 5">
            <a:extLst>
              <a:ext uri="{FF2B5EF4-FFF2-40B4-BE49-F238E27FC236}">
                <a16:creationId xmlns:a16="http://schemas.microsoft.com/office/drawing/2014/main" id="{DBFDCFF5-97A8-B495-EEEC-F30EA95B2744}"/>
              </a:ext>
            </a:extLst>
          </p:cNvPr>
          <p:cNvPicPr>
            <a:picLocks noChangeAspect="1"/>
          </p:cNvPicPr>
          <p:nvPr/>
        </p:nvPicPr>
        <p:blipFill rotWithShape="1">
          <a:blip r:embed="rId2"/>
          <a:srcRect l="13" t="17703" r="15016" b="5947"/>
          <a:stretch/>
        </p:blipFill>
        <p:spPr>
          <a:xfrm>
            <a:off x="7116568" y="398530"/>
            <a:ext cx="3012234" cy="5735781"/>
          </a:xfrm>
          <a:prstGeom prst="rect">
            <a:avLst/>
          </a:prstGeom>
        </p:spPr>
      </p:pic>
      <p:sp>
        <p:nvSpPr>
          <p:cNvPr id="8" name="TextBox 7">
            <a:extLst>
              <a:ext uri="{FF2B5EF4-FFF2-40B4-BE49-F238E27FC236}">
                <a16:creationId xmlns:a16="http://schemas.microsoft.com/office/drawing/2014/main" id="{153FBBD2-A2E0-D1DC-0872-45912B49365C}"/>
              </a:ext>
            </a:extLst>
          </p:cNvPr>
          <p:cNvSpPr txBox="1"/>
          <p:nvPr/>
        </p:nvSpPr>
        <p:spPr>
          <a:xfrm>
            <a:off x="5645570" y="6217850"/>
            <a:ext cx="5954229" cy="276999"/>
          </a:xfrm>
          <a:prstGeom prst="rect">
            <a:avLst/>
          </a:prstGeom>
          <a:noFill/>
        </p:spPr>
        <p:txBody>
          <a:bodyPr wrap="square" rtlCol="0">
            <a:spAutoFit/>
          </a:bodyPr>
          <a:lstStyle/>
          <a:p>
            <a:pPr algn="ctr"/>
            <a:r>
              <a:rPr lang="en-US" sz="1200" i="1" dirty="0">
                <a:solidFill>
                  <a:schemeClr val="bg1">
                    <a:lumMod val="50000"/>
                  </a:schemeClr>
                </a:solidFill>
              </a:rPr>
              <a:t>A German Shepherd brood sits in front of a tank of frozen semen.</a:t>
            </a:r>
          </a:p>
        </p:txBody>
      </p:sp>
      <p:sp>
        <p:nvSpPr>
          <p:cNvPr id="10" name="Slide Number Placeholder 9">
            <a:extLst>
              <a:ext uri="{FF2B5EF4-FFF2-40B4-BE49-F238E27FC236}">
                <a16:creationId xmlns:a16="http://schemas.microsoft.com/office/drawing/2014/main" id="{9D4A0BB2-5539-E584-5E02-0C96B810097F}"/>
              </a:ext>
            </a:extLst>
          </p:cNvPr>
          <p:cNvSpPr>
            <a:spLocks noGrp="1"/>
          </p:cNvSpPr>
          <p:nvPr>
            <p:ph type="sldNum" sz="quarter" idx="12"/>
          </p:nvPr>
        </p:nvSpPr>
        <p:spPr/>
        <p:txBody>
          <a:bodyPr/>
          <a:lstStyle/>
          <a:p>
            <a:fld id="{B2875660-D6A7-9D4E-9253-01DBB05CC4DD}" type="slidenum">
              <a:rPr lang="en-US" smtClean="0"/>
              <a:t>7</a:t>
            </a:fld>
            <a:endParaRPr lang="en-US"/>
          </a:p>
        </p:txBody>
      </p:sp>
    </p:spTree>
    <p:extLst>
      <p:ext uri="{BB962C8B-B14F-4D97-AF65-F5344CB8AC3E}">
        <p14:creationId xmlns:p14="http://schemas.microsoft.com/office/powerpoint/2010/main" val="306549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able&#10;&#10;Description automatically generated">
            <a:extLst>
              <a:ext uri="{FF2B5EF4-FFF2-40B4-BE49-F238E27FC236}">
                <a16:creationId xmlns:a16="http://schemas.microsoft.com/office/drawing/2014/main" id="{BFF936BD-D3F6-5B73-44D5-ED43D1C2E4AC}"/>
              </a:ext>
            </a:extLst>
          </p:cNvPr>
          <p:cNvPicPr>
            <a:picLocks noGrp="1" noChangeAspect="1"/>
          </p:cNvPicPr>
          <p:nvPr>
            <p:ph idx="1"/>
          </p:nvPr>
        </p:nvPicPr>
        <p:blipFill rotWithShape="1">
          <a:blip r:embed="rId3"/>
          <a:srcRect l="11072" t="1867" r="670" b="-1867"/>
          <a:stretch/>
        </p:blipFill>
        <p:spPr>
          <a:xfrm>
            <a:off x="-1" y="1017566"/>
            <a:ext cx="12192000" cy="4513544"/>
          </a:xfrm>
        </p:spPr>
      </p:pic>
      <p:sp>
        <p:nvSpPr>
          <p:cNvPr id="7" name="Right Arrow 6">
            <a:extLst>
              <a:ext uri="{FF2B5EF4-FFF2-40B4-BE49-F238E27FC236}">
                <a16:creationId xmlns:a16="http://schemas.microsoft.com/office/drawing/2014/main" id="{AD50B988-2038-9B26-DA43-47DA6C4D9908}"/>
              </a:ext>
            </a:extLst>
          </p:cNvPr>
          <p:cNvSpPr/>
          <p:nvPr/>
        </p:nvSpPr>
        <p:spPr>
          <a:xfrm>
            <a:off x="443104" y="2075674"/>
            <a:ext cx="1356188" cy="5650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Medical concern</a:t>
            </a:r>
          </a:p>
        </p:txBody>
      </p:sp>
      <p:sp>
        <p:nvSpPr>
          <p:cNvPr id="8" name="Right Arrow 7">
            <a:extLst>
              <a:ext uri="{FF2B5EF4-FFF2-40B4-BE49-F238E27FC236}">
                <a16:creationId xmlns:a16="http://schemas.microsoft.com/office/drawing/2014/main" id="{FEE5505B-BE76-1830-75F6-681DA6D53B50}"/>
              </a:ext>
            </a:extLst>
          </p:cNvPr>
          <p:cNvSpPr/>
          <p:nvPr/>
        </p:nvSpPr>
        <p:spPr>
          <a:xfrm>
            <a:off x="410157" y="2600143"/>
            <a:ext cx="1222624" cy="565078"/>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Used recently</a:t>
            </a:r>
          </a:p>
        </p:txBody>
      </p:sp>
      <p:sp>
        <p:nvSpPr>
          <p:cNvPr id="9" name="Right Arrow 8">
            <a:extLst>
              <a:ext uri="{FF2B5EF4-FFF2-40B4-BE49-F238E27FC236}">
                <a16:creationId xmlns:a16="http://schemas.microsoft.com/office/drawing/2014/main" id="{E6E724D6-35BC-62DD-A955-BF72744C6FBA}"/>
              </a:ext>
            </a:extLst>
          </p:cNvPr>
          <p:cNvSpPr/>
          <p:nvPr/>
        </p:nvSpPr>
        <p:spPr>
          <a:xfrm>
            <a:off x="443104" y="3103026"/>
            <a:ext cx="1356188" cy="565078"/>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Maxed out</a:t>
            </a:r>
          </a:p>
        </p:txBody>
      </p:sp>
      <p:sp>
        <p:nvSpPr>
          <p:cNvPr id="10" name="Right Arrow 9">
            <a:extLst>
              <a:ext uri="{FF2B5EF4-FFF2-40B4-BE49-F238E27FC236}">
                <a16:creationId xmlns:a16="http://schemas.microsoft.com/office/drawing/2014/main" id="{B1FD013C-E780-8F06-516F-D2BC4EAC7BDE}"/>
              </a:ext>
            </a:extLst>
          </p:cNvPr>
          <p:cNvSpPr/>
          <p:nvPr/>
        </p:nvSpPr>
        <p:spPr>
          <a:xfrm>
            <a:off x="536657" y="3609712"/>
            <a:ext cx="1356188" cy="56507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Chosen stud</a:t>
            </a:r>
          </a:p>
        </p:txBody>
      </p:sp>
      <p:sp>
        <p:nvSpPr>
          <p:cNvPr id="15" name="TextBox 14">
            <a:extLst>
              <a:ext uri="{FF2B5EF4-FFF2-40B4-BE49-F238E27FC236}">
                <a16:creationId xmlns:a16="http://schemas.microsoft.com/office/drawing/2014/main" id="{B4205F18-7336-14E6-C2D4-D6C9B1878E6F}"/>
              </a:ext>
            </a:extLst>
          </p:cNvPr>
          <p:cNvSpPr txBox="1"/>
          <p:nvPr/>
        </p:nvSpPr>
        <p:spPr>
          <a:xfrm>
            <a:off x="279969" y="410749"/>
            <a:ext cx="11632061" cy="369332"/>
          </a:xfrm>
          <a:prstGeom prst="rect">
            <a:avLst/>
          </a:prstGeom>
          <a:noFill/>
        </p:spPr>
        <p:txBody>
          <a:bodyPr wrap="square" rtlCol="0">
            <a:spAutoFit/>
          </a:bodyPr>
          <a:lstStyle/>
          <a:p>
            <a:pPr algn="ctr"/>
            <a:r>
              <a:rPr lang="en-US" b="1" dirty="0"/>
              <a:t>Mating Decisions (Test </a:t>
            </a:r>
            <a:r>
              <a:rPr lang="en-US" b="1" dirty="0" err="1"/>
              <a:t>Matings</a:t>
            </a:r>
            <a:r>
              <a:rPr lang="en-US" b="1" dirty="0"/>
              <a:t>):</a:t>
            </a:r>
            <a:r>
              <a:rPr lang="en-US" dirty="0"/>
              <a:t> IWDR &gt; Breed Stock Data &amp; Test </a:t>
            </a:r>
            <a:r>
              <a:rPr lang="en-US" dirty="0" err="1"/>
              <a:t>Matings</a:t>
            </a:r>
            <a:endParaRPr lang="en-US" dirty="0"/>
          </a:p>
        </p:txBody>
      </p:sp>
      <p:pic>
        <p:nvPicPr>
          <p:cNvPr id="2" name="Google Shape;548;p17">
            <a:extLst>
              <a:ext uri="{FF2B5EF4-FFF2-40B4-BE49-F238E27FC236}">
                <a16:creationId xmlns:a16="http://schemas.microsoft.com/office/drawing/2014/main" id="{09E09B54-FA8C-0F61-5D6B-45D929D77DDD}"/>
              </a:ext>
            </a:extLst>
          </p:cNvPr>
          <p:cNvPicPr preferRelativeResize="0"/>
          <p:nvPr/>
        </p:nvPicPr>
        <p:blipFill rotWithShape="1">
          <a:blip r:embed="rId4">
            <a:alphaModFix/>
          </a:blip>
          <a:srcRect/>
          <a:stretch/>
        </p:blipFill>
        <p:spPr>
          <a:xfrm>
            <a:off x="5685" y="25022"/>
            <a:ext cx="1177217" cy="602939"/>
          </a:xfrm>
          <a:prstGeom prst="rect">
            <a:avLst/>
          </a:prstGeom>
          <a:noFill/>
          <a:ln>
            <a:noFill/>
          </a:ln>
        </p:spPr>
      </p:pic>
      <p:sp>
        <p:nvSpPr>
          <p:cNvPr id="3" name="TextBox 2">
            <a:extLst>
              <a:ext uri="{FF2B5EF4-FFF2-40B4-BE49-F238E27FC236}">
                <a16:creationId xmlns:a16="http://schemas.microsoft.com/office/drawing/2014/main" id="{7CFA2D4C-5988-000B-5E29-70BAC1A5CC5C}"/>
              </a:ext>
            </a:extLst>
          </p:cNvPr>
          <p:cNvSpPr txBox="1"/>
          <p:nvPr/>
        </p:nvSpPr>
        <p:spPr>
          <a:xfrm>
            <a:off x="1632781" y="5602215"/>
            <a:ext cx="3514906" cy="369332"/>
          </a:xfrm>
          <a:prstGeom prst="rect">
            <a:avLst/>
          </a:prstGeom>
          <a:noFill/>
        </p:spPr>
        <p:txBody>
          <a:bodyPr wrap="square" rtlCol="0">
            <a:spAutoFit/>
          </a:bodyPr>
          <a:lstStyle/>
          <a:p>
            <a:r>
              <a:rPr lang="en-US" dirty="0"/>
              <a:t>Lowest inbreeding</a:t>
            </a:r>
          </a:p>
        </p:txBody>
      </p:sp>
      <p:pic>
        <p:nvPicPr>
          <p:cNvPr id="6" name="Graphic 5" descr="Checkbox Checked with solid fill">
            <a:extLst>
              <a:ext uri="{FF2B5EF4-FFF2-40B4-BE49-F238E27FC236}">
                <a16:creationId xmlns:a16="http://schemas.microsoft.com/office/drawing/2014/main" id="{2866D771-CA25-C9FD-0249-F0C89F4F93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4751" y="5502022"/>
            <a:ext cx="561059" cy="561059"/>
          </a:xfrm>
          <a:prstGeom prst="rect">
            <a:avLst/>
          </a:prstGeom>
        </p:spPr>
      </p:pic>
      <p:grpSp>
        <p:nvGrpSpPr>
          <p:cNvPr id="14" name="Group 13">
            <a:extLst>
              <a:ext uri="{FF2B5EF4-FFF2-40B4-BE49-F238E27FC236}">
                <a16:creationId xmlns:a16="http://schemas.microsoft.com/office/drawing/2014/main" id="{0643700E-FE82-9B48-364E-C229649FE580}"/>
              </a:ext>
            </a:extLst>
          </p:cNvPr>
          <p:cNvGrpSpPr/>
          <p:nvPr/>
        </p:nvGrpSpPr>
        <p:grpSpPr>
          <a:xfrm>
            <a:off x="1214751" y="5991037"/>
            <a:ext cx="3932936" cy="746524"/>
            <a:chOff x="1238233" y="5810843"/>
            <a:chExt cx="3932936" cy="746524"/>
          </a:xfrm>
        </p:grpSpPr>
        <p:sp>
          <p:nvSpPr>
            <p:cNvPr id="16" name="TextBox 15">
              <a:extLst>
                <a:ext uri="{FF2B5EF4-FFF2-40B4-BE49-F238E27FC236}">
                  <a16:creationId xmlns:a16="http://schemas.microsoft.com/office/drawing/2014/main" id="{C3D5C253-0628-6C67-6064-8633FC22C008}"/>
                </a:ext>
              </a:extLst>
            </p:cNvPr>
            <p:cNvSpPr txBox="1"/>
            <p:nvPr/>
          </p:nvSpPr>
          <p:spPr>
            <a:xfrm>
              <a:off x="1656263" y="5911036"/>
              <a:ext cx="3514906" cy="646331"/>
            </a:xfrm>
            <a:prstGeom prst="rect">
              <a:avLst/>
            </a:prstGeom>
            <a:noFill/>
          </p:spPr>
          <p:txBody>
            <a:bodyPr wrap="square" rtlCol="0">
              <a:spAutoFit/>
            </a:bodyPr>
            <a:lstStyle/>
            <a:p>
              <a:r>
                <a:rPr lang="en-US" dirty="0"/>
                <a:t>Avoid producing carriers where genetic tests are available</a:t>
              </a:r>
            </a:p>
          </p:txBody>
        </p:sp>
        <p:pic>
          <p:nvPicPr>
            <p:cNvPr id="17" name="Graphic 16" descr="Checkbox Checked with solid fill">
              <a:extLst>
                <a:ext uri="{FF2B5EF4-FFF2-40B4-BE49-F238E27FC236}">
                  <a16:creationId xmlns:a16="http://schemas.microsoft.com/office/drawing/2014/main" id="{F67ED0CC-7946-385B-7D4C-F78762AA29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8233" y="5810843"/>
              <a:ext cx="561059" cy="561059"/>
            </a:xfrm>
            <a:prstGeom prst="rect">
              <a:avLst/>
            </a:prstGeom>
          </p:spPr>
        </p:pic>
      </p:grpSp>
      <p:grpSp>
        <p:nvGrpSpPr>
          <p:cNvPr id="18" name="Group 17">
            <a:extLst>
              <a:ext uri="{FF2B5EF4-FFF2-40B4-BE49-F238E27FC236}">
                <a16:creationId xmlns:a16="http://schemas.microsoft.com/office/drawing/2014/main" id="{48323279-66F4-EE27-3C46-BF9C1405CE48}"/>
              </a:ext>
            </a:extLst>
          </p:cNvPr>
          <p:cNvGrpSpPr/>
          <p:nvPr/>
        </p:nvGrpSpPr>
        <p:grpSpPr>
          <a:xfrm>
            <a:off x="5269300" y="5503650"/>
            <a:ext cx="3932936" cy="561059"/>
            <a:chOff x="1238233" y="5810843"/>
            <a:chExt cx="3932936" cy="561059"/>
          </a:xfrm>
        </p:grpSpPr>
        <p:sp>
          <p:nvSpPr>
            <p:cNvPr id="19" name="TextBox 18">
              <a:extLst>
                <a:ext uri="{FF2B5EF4-FFF2-40B4-BE49-F238E27FC236}">
                  <a16:creationId xmlns:a16="http://schemas.microsoft.com/office/drawing/2014/main" id="{63F44509-874B-F2CB-9496-5937064C1A39}"/>
                </a:ext>
              </a:extLst>
            </p:cNvPr>
            <p:cNvSpPr txBox="1"/>
            <p:nvPr/>
          </p:nvSpPr>
          <p:spPr>
            <a:xfrm>
              <a:off x="1656263" y="5911036"/>
              <a:ext cx="3514906" cy="369332"/>
            </a:xfrm>
            <a:prstGeom prst="rect">
              <a:avLst/>
            </a:prstGeom>
            <a:noFill/>
          </p:spPr>
          <p:txBody>
            <a:bodyPr wrap="square" rtlCol="0">
              <a:spAutoFit/>
            </a:bodyPr>
            <a:lstStyle/>
            <a:p>
              <a:r>
                <a:rPr lang="en-US" dirty="0"/>
                <a:t>Avoid repeat </a:t>
              </a:r>
              <a:r>
                <a:rPr lang="en-US" dirty="0" err="1"/>
                <a:t>matings</a:t>
              </a:r>
              <a:endParaRPr lang="en-US" dirty="0"/>
            </a:p>
          </p:txBody>
        </p:sp>
        <p:pic>
          <p:nvPicPr>
            <p:cNvPr id="20" name="Graphic 19" descr="Checkbox Checked with solid fill">
              <a:extLst>
                <a:ext uri="{FF2B5EF4-FFF2-40B4-BE49-F238E27FC236}">
                  <a16:creationId xmlns:a16="http://schemas.microsoft.com/office/drawing/2014/main" id="{2D043B77-6C3C-F2D9-E9ED-AE3221CA36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8233" y="5810843"/>
              <a:ext cx="561059" cy="561059"/>
            </a:xfrm>
            <a:prstGeom prst="rect">
              <a:avLst/>
            </a:prstGeom>
          </p:spPr>
        </p:pic>
      </p:grpSp>
      <p:grpSp>
        <p:nvGrpSpPr>
          <p:cNvPr id="21" name="Group 20">
            <a:extLst>
              <a:ext uri="{FF2B5EF4-FFF2-40B4-BE49-F238E27FC236}">
                <a16:creationId xmlns:a16="http://schemas.microsoft.com/office/drawing/2014/main" id="{7DC95376-755A-9F6A-AC51-3047FCDB2D7D}"/>
              </a:ext>
            </a:extLst>
          </p:cNvPr>
          <p:cNvGrpSpPr/>
          <p:nvPr/>
        </p:nvGrpSpPr>
        <p:grpSpPr>
          <a:xfrm>
            <a:off x="7978534" y="5525042"/>
            <a:ext cx="3932936" cy="746524"/>
            <a:chOff x="1238233" y="5810843"/>
            <a:chExt cx="3932936" cy="746524"/>
          </a:xfrm>
        </p:grpSpPr>
        <p:sp>
          <p:nvSpPr>
            <p:cNvPr id="22" name="TextBox 21">
              <a:extLst>
                <a:ext uri="{FF2B5EF4-FFF2-40B4-BE49-F238E27FC236}">
                  <a16:creationId xmlns:a16="http://schemas.microsoft.com/office/drawing/2014/main" id="{8CEEC0EB-36F4-F1A0-E994-F5C8174900E1}"/>
                </a:ext>
              </a:extLst>
            </p:cNvPr>
            <p:cNvSpPr txBox="1"/>
            <p:nvPr/>
          </p:nvSpPr>
          <p:spPr>
            <a:xfrm>
              <a:off x="1656263" y="5911036"/>
              <a:ext cx="3514906" cy="646331"/>
            </a:xfrm>
            <a:prstGeom prst="rect">
              <a:avLst/>
            </a:prstGeom>
            <a:noFill/>
          </p:spPr>
          <p:txBody>
            <a:bodyPr wrap="square" rtlCol="0">
              <a:spAutoFit/>
            </a:bodyPr>
            <a:lstStyle/>
            <a:p>
              <a:r>
                <a:rPr lang="en-US" dirty="0"/>
                <a:t>Stud genetically strong where brood is not so genetically strong</a:t>
              </a:r>
            </a:p>
          </p:txBody>
        </p:sp>
        <p:pic>
          <p:nvPicPr>
            <p:cNvPr id="23" name="Graphic 22" descr="Checkbox Checked with solid fill">
              <a:extLst>
                <a:ext uri="{FF2B5EF4-FFF2-40B4-BE49-F238E27FC236}">
                  <a16:creationId xmlns:a16="http://schemas.microsoft.com/office/drawing/2014/main" id="{1F847AAD-9565-BA32-65DA-64F88FBDEE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8233" y="5810843"/>
              <a:ext cx="561059" cy="561059"/>
            </a:xfrm>
            <a:prstGeom prst="rect">
              <a:avLst/>
            </a:prstGeom>
          </p:spPr>
        </p:pic>
      </p:grpSp>
      <p:sp>
        <p:nvSpPr>
          <p:cNvPr id="25" name="TextBox 24">
            <a:extLst>
              <a:ext uri="{FF2B5EF4-FFF2-40B4-BE49-F238E27FC236}">
                <a16:creationId xmlns:a16="http://schemas.microsoft.com/office/drawing/2014/main" id="{064F5131-A42A-D17F-2A40-CF349B131DCC}"/>
              </a:ext>
            </a:extLst>
          </p:cNvPr>
          <p:cNvSpPr txBox="1"/>
          <p:nvPr/>
        </p:nvSpPr>
        <p:spPr>
          <a:xfrm>
            <a:off x="5687330" y="6163274"/>
            <a:ext cx="3514906" cy="369332"/>
          </a:xfrm>
          <a:prstGeom prst="rect">
            <a:avLst/>
          </a:prstGeom>
          <a:noFill/>
        </p:spPr>
        <p:txBody>
          <a:bodyPr wrap="square" rtlCol="0">
            <a:spAutoFit/>
          </a:bodyPr>
          <a:lstStyle/>
          <a:p>
            <a:r>
              <a:rPr lang="en-US" dirty="0"/>
              <a:t>Use studs equally</a:t>
            </a:r>
          </a:p>
        </p:txBody>
      </p:sp>
      <p:pic>
        <p:nvPicPr>
          <p:cNvPr id="26" name="Graphic 25" descr="Checkbox Checked with solid fill">
            <a:extLst>
              <a:ext uri="{FF2B5EF4-FFF2-40B4-BE49-F238E27FC236}">
                <a16:creationId xmlns:a16="http://schemas.microsoft.com/office/drawing/2014/main" id="{59FCA85C-ED3E-F92A-B694-9C1E058E2C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9300" y="6063081"/>
            <a:ext cx="561059" cy="561059"/>
          </a:xfrm>
          <a:prstGeom prst="rect">
            <a:avLst/>
          </a:prstGeom>
        </p:spPr>
      </p:pic>
      <p:sp>
        <p:nvSpPr>
          <p:cNvPr id="27" name="Slide Number Placeholder 26">
            <a:extLst>
              <a:ext uri="{FF2B5EF4-FFF2-40B4-BE49-F238E27FC236}">
                <a16:creationId xmlns:a16="http://schemas.microsoft.com/office/drawing/2014/main" id="{22EE7750-0489-C7EF-FECD-DCCF3182389C}"/>
              </a:ext>
            </a:extLst>
          </p:cNvPr>
          <p:cNvSpPr>
            <a:spLocks noGrp="1"/>
          </p:cNvSpPr>
          <p:nvPr>
            <p:ph type="sldNum" sz="quarter" idx="12"/>
          </p:nvPr>
        </p:nvSpPr>
        <p:spPr/>
        <p:txBody>
          <a:bodyPr/>
          <a:lstStyle/>
          <a:p>
            <a:fld id="{B2875660-D6A7-9D4E-9253-01DBB05CC4DD}" type="slidenum">
              <a:rPr lang="en-US" smtClean="0"/>
              <a:t>8</a:t>
            </a:fld>
            <a:endParaRPr lang="en-US"/>
          </a:p>
        </p:txBody>
      </p:sp>
    </p:spTree>
    <p:extLst>
      <p:ext uri="{BB962C8B-B14F-4D97-AF65-F5344CB8AC3E}">
        <p14:creationId xmlns:p14="http://schemas.microsoft.com/office/powerpoint/2010/main" val="28189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chart&#10;&#10;Description automatically generated with medium confidence">
            <a:extLst>
              <a:ext uri="{FF2B5EF4-FFF2-40B4-BE49-F238E27FC236}">
                <a16:creationId xmlns:a16="http://schemas.microsoft.com/office/drawing/2014/main" id="{2D086E8F-76E0-B291-8B75-CD47FA0EBB71}"/>
              </a:ext>
            </a:extLst>
          </p:cNvPr>
          <p:cNvPicPr>
            <a:picLocks noGrp="1" noChangeAspect="1"/>
          </p:cNvPicPr>
          <p:nvPr>
            <p:ph idx="1"/>
          </p:nvPr>
        </p:nvPicPr>
        <p:blipFill>
          <a:blip r:embed="rId3"/>
          <a:stretch>
            <a:fillRect/>
          </a:stretch>
        </p:blipFill>
        <p:spPr>
          <a:xfrm>
            <a:off x="1697621" y="1010721"/>
            <a:ext cx="8796759" cy="5714544"/>
          </a:xfrm>
        </p:spPr>
      </p:pic>
      <p:sp>
        <p:nvSpPr>
          <p:cNvPr id="6" name="TextBox 5">
            <a:extLst>
              <a:ext uri="{FF2B5EF4-FFF2-40B4-BE49-F238E27FC236}">
                <a16:creationId xmlns:a16="http://schemas.microsoft.com/office/drawing/2014/main" id="{B82C837F-2374-821D-16FC-4366B51F774C}"/>
              </a:ext>
            </a:extLst>
          </p:cNvPr>
          <p:cNvSpPr txBox="1"/>
          <p:nvPr/>
        </p:nvSpPr>
        <p:spPr>
          <a:xfrm>
            <a:off x="3007926" y="3233744"/>
            <a:ext cx="4188431" cy="1200329"/>
          </a:xfrm>
          <a:prstGeom prst="rect">
            <a:avLst/>
          </a:prstGeom>
          <a:noFill/>
        </p:spPr>
        <p:txBody>
          <a:bodyPr wrap="square" rtlCol="0">
            <a:spAutoFit/>
          </a:bodyPr>
          <a:lstStyle/>
          <a:p>
            <a:pPr algn="ctr"/>
            <a:r>
              <a:rPr lang="en-US" b="1" dirty="0"/>
              <a:t>Genetic selection necessarily makes dogs genetically alike for traits that matter:</a:t>
            </a:r>
          </a:p>
          <a:p>
            <a:pPr algn="ctr"/>
            <a:r>
              <a:rPr lang="en-US" dirty="0"/>
              <a:t>Inbreeding increase of ≤2% per generation with use of 3 principles of selection</a:t>
            </a:r>
          </a:p>
        </p:txBody>
      </p:sp>
      <p:sp>
        <p:nvSpPr>
          <p:cNvPr id="8" name="TextBox 7">
            <a:extLst>
              <a:ext uri="{FF2B5EF4-FFF2-40B4-BE49-F238E27FC236}">
                <a16:creationId xmlns:a16="http://schemas.microsoft.com/office/drawing/2014/main" id="{951902EE-1E04-4FE8-60A2-74999C3D30A0}"/>
              </a:ext>
            </a:extLst>
          </p:cNvPr>
          <p:cNvSpPr txBox="1"/>
          <p:nvPr/>
        </p:nvSpPr>
        <p:spPr>
          <a:xfrm>
            <a:off x="279969" y="387378"/>
            <a:ext cx="11632061" cy="353943"/>
          </a:xfrm>
          <a:prstGeom prst="rect">
            <a:avLst/>
          </a:prstGeom>
          <a:noFill/>
        </p:spPr>
        <p:txBody>
          <a:bodyPr wrap="square" rtlCol="0">
            <a:spAutoFit/>
          </a:bodyPr>
          <a:lstStyle/>
          <a:p>
            <a:pPr algn="ctr"/>
            <a:r>
              <a:rPr lang="en-US" sz="1700" b="1" dirty="0"/>
              <a:t>Monitoring Inbreeding:</a:t>
            </a:r>
            <a:r>
              <a:rPr lang="en-US" sz="1700" dirty="0"/>
              <a:t> IWDR &gt; Estrus, Puppies, Breeding Colony &gt; Colony Reports-COI Inventory &gt; Colony Size Age Inbreeding</a:t>
            </a:r>
          </a:p>
        </p:txBody>
      </p:sp>
      <p:pic>
        <p:nvPicPr>
          <p:cNvPr id="2" name="Google Shape;548;p17">
            <a:extLst>
              <a:ext uri="{FF2B5EF4-FFF2-40B4-BE49-F238E27FC236}">
                <a16:creationId xmlns:a16="http://schemas.microsoft.com/office/drawing/2014/main" id="{220281FB-6707-B1B1-072B-F2ACE884518E}"/>
              </a:ext>
            </a:extLst>
          </p:cNvPr>
          <p:cNvPicPr preferRelativeResize="0"/>
          <p:nvPr/>
        </p:nvPicPr>
        <p:blipFill rotWithShape="1">
          <a:blip r:embed="rId4">
            <a:alphaModFix/>
          </a:blip>
          <a:srcRect/>
          <a:stretch/>
        </p:blipFill>
        <p:spPr>
          <a:xfrm>
            <a:off x="0" y="6255061"/>
            <a:ext cx="1177217" cy="602939"/>
          </a:xfrm>
          <a:prstGeom prst="rect">
            <a:avLst/>
          </a:prstGeom>
          <a:noFill/>
          <a:ln>
            <a:noFill/>
          </a:ln>
        </p:spPr>
      </p:pic>
      <p:sp>
        <p:nvSpPr>
          <p:cNvPr id="3" name="Slide Number Placeholder 2">
            <a:extLst>
              <a:ext uri="{FF2B5EF4-FFF2-40B4-BE49-F238E27FC236}">
                <a16:creationId xmlns:a16="http://schemas.microsoft.com/office/drawing/2014/main" id="{8386B4A4-2EC4-7583-BCEA-C27127F39BFB}"/>
              </a:ext>
            </a:extLst>
          </p:cNvPr>
          <p:cNvSpPr>
            <a:spLocks noGrp="1"/>
          </p:cNvSpPr>
          <p:nvPr>
            <p:ph type="sldNum" sz="quarter" idx="12"/>
          </p:nvPr>
        </p:nvSpPr>
        <p:spPr/>
        <p:txBody>
          <a:bodyPr/>
          <a:lstStyle/>
          <a:p>
            <a:fld id="{B2875660-D6A7-9D4E-9253-01DBB05CC4DD}" type="slidenum">
              <a:rPr lang="en-US" smtClean="0"/>
              <a:t>9</a:t>
            </a:fld>
            <a:endParaRPr lang="en-US"/>
          </a:p>
        </p:txBody>
      </p:sp>
    </p:spTree>
    <p:extLst>
      <p:ext uri="{BB962C8B-B14F-4D97-AF65-F5344CB8AC3E}">
        <p14:creationId xmlns:p14="http://schemas.microsoft.com/office/powerpoint/2010/main" val="1331847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9633</TotalTime>
  <Words>1533</Words>
  <Application>Microsoft Macintosh PowerPoint</Application>
  <PresentationFormat>Widescreen</PresentationFormat>
  <Paragraphs>171</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Arimo</vt:lpstr>
      <vt:lpstr>Calibri</vt:lpstr>
      <vt:lpstr>Calibri Light</vt:lpstr>
      <vt:lpstr>Office Theme</vt:lpstr>
      <vt:lpstr>How to use estimated breeding values (EBVs) successfully </vt:lpstr>
      <vt:lpstr>PowerPoint Presentation</vt:lpstr>
      <vt:lpstr>Selecting replacement breeders</vt:lpstr>
      <vt:lpstr>Select genetically superior candidates for breeders.</vt:lpstr>
      <vt:lpstr>PowerPoint Presentation</vt:lpstr>
      <vt:lpstr>What Do I Do With the Index &amp; EBV Ranking</vt:lpstr>
      <vt:lpstr>Choosing mates</vt:lpstr>
      <vt:lpstr>PowerPoint Presentation</vt:lpstr>
      <vt:lpstr>PowerPoint Presentation</vt:lpstr>
      <vt:lpstr>PowerPoint Presentation</vt:lpstr>
      <vt:lpstr>Who to retire and when?</vt:lpstr>
      <vt:lpstr>PowerPoint Presentation</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estimated breeding values successfully </dc:title>
  <dc:creator>Madeline Zimmermann</dc:creator>
  <cp:lastModifiedBy>Madeline Zimmermann</cp:lastModifiedBy>
  <cp:revision>101</cp:revision>
  <dcterms:created xsi:type="dcterms:W3CDTF">2023-02-15T16:34:12Z</dcterms:created>
  <dcterms:modified xsi:type="dcterms:W3CDTF">2023-04-29T06:49:00Z</dcterms:modified>
</cp:coreProperties>
</file>