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  <p:sldMasterId id="2147483694" r:id="rId6"/>
    <p:sldMasterId id="2147483660" r:id="rId7"/>
  </p:sldMasterIdLst>
  <p:notesMasterIdLst>
    <p:notesMasterId r:id="rId64"/>
  </p:notesMasterIdLst>
  <p:handoutMasterIdLst>
    <p:handoutMasterId r:id="rId65"/>
  </p:handoutMasterIdLst>
  <p:sldIdLst>
    <p:sldId id="306" r:id="rId8"/>
    <p:sldId id="307" r:id="rId9"/>
    <p:sldId id="308" r:id="rId10"/>
    <p:sldId id="368" r:id="rId11"/>
    <p:sldId id="369" r:id="rId12"/>
    <p:sldId id="370" r:id="rId13"/>
    <p:sldId id="371" r:id="rId14"/>
    <p:sldId id="372" r:id="rId15"/>
    <p:sldId id="356" r:id="rId16"/>
    <p:sldId id="357" r:id="rId17"/>
    <p:sldId id="311" r:id="rId18"/>
    <p:sldId id="379" r:id="rId19"/>
    <p:sldId id="309" r:id="rId20"/>
    <p:sldId id="312" r:id="rId21"/>
    <p:sldId id="313" r:id="rId22"/>
    <p:sldId id="315" r:id="rId23"/>
    <p:sldId id="316" r:id="rId24"/>
    <p:sldId id="317" r:id="rId25"/>
    <p:sldId id="314" r:id="rId26"/>
    <p:sldId id="341" r:id="rId27"/>
    <p:sldId id="318" r:id="rId28"/>
    <p:sldId id="319" r:id="rId29"/>
    <p:sldId id="320" r:id="rId30"/>
    <p:sldId id="321" r:id="rId31"/>
    <p:sldId id="350" r:id="rId32"/>
    <p:sldId id="322" r:id="rId33"/>
    <p:sldId id="323" r:id="rId34"/>
    <p:sldId id="324" r:id="rId35"/>
    <p:sldId id="325" r:id="rId36"/>
    <p:sldId id="326" r:id="rId37"/>
    <p:sldId id="327" r:id="rId38"/>
    <p:sldId id="358" r:id="rId39"/>
    <p:sldId id="359" r:id="rId40"/>
    <p:sldId id="328" r:id="rId41"/>
    <p:sldId id="343" r:id="rId42"/>
    <p:sldId id="344" r:id="rId43"/>
    <p:sldId id="346" r:id="rId44"/>
    <p:sldId id="347" r:id="rId45"/>
    <p:sldId id="345" r:id="rId46"/>
    <p:sldId id="348" r:id="rId47"/>
    <p:sldId id="360" r:id="rId48"/>
    <p:sldId id="349" r:id="rId49"/>
    <p:sldId id="361" r:id="rId50"/>
    <p:sldId id="362" r:id="rId51"/>
    <p:sldId id="363" r:id="rId52"/>
    <p:sldId id="364" r:id="rId53"/>
    <p:sldId id="366" r:id="rId54"/>
    <p:sldId id="373" r:id="rId55"/>
    <p:sldId id="374" r:id="rId56"/>
    <p:sldId id="375" r:id="rId57"/>
    <p:sldId id="376" r:id="rId58"/>
    <p:sldId id="377" r:id="rId59"/>
    <p:sldId id="378" r:id="rId60"/>
    <p:sldId id="365" r:id="rId61"/>
    <p:sldId id="367" r:id="rId62"/>
    <p:sldId id="305" r:id="rId63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D30"/>
    <a:srgbClr val="1E4D2B"/>
    <a:srgbClr val="C10065"/>
    <a:srgbClr val="CC006A"/>
    <a:srgbClr val="404140"/>
    <a:srgbClr val="DAD490"/>
    <a:srgbClr val="E1963E"/>
    <a:srgbClr val="7F7F7F"/>
    <a:srgbClr val="092529"/>
    <a:srgbClr val="55A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0F06F9-71FC-4FF3-8833-F8E765CB1705}" v="838" dt="2023-04-26T15:25:32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67" autoAdjust="0"/>
    <p:restoredTop sz="95994" autoAdjust="0"/>
  </p:normalViewPr>
  <p:slideViewPr>
    <p:cSldViewPr snapToGrid="0" snapToObjects="1">
      <p:cViewPr varScale="1">
        <p:scale>
          <a:sx n="115" d="100"/>
          <a:sy n="115" d="100"/>
        </p:scale>
        <p:origin x="432" y="108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s,Greg" userId="c1b22799-dab8-4f3f-944c-87a2c8bda36a" providerId="ADAL" clId="{8F0F06F9-71FC-4FF3-8833-F8E765CB1705}"/>
    <pc:docChg chg="undo custSel mod addSld delSld modSld sldOrd addMainMaster modMainMaster">
      <pc:chgData name="Burns,Greg" userId="c1b22799-dab8-4f3f-944c-87a2c8bda36a" providerId="ADAL" clId="{8F0F06F9-71FC-4FF3-8833-F8E765CB1705}" dt="2023-04-26T15:31:10.344" v="7127" actId="1076"/>
      <pc:docMkLst>
        <pc:docMk/>
      </pc:docMkLst>
      <pc:sldChg chg="modSp mod">
        <pc:chgData name="Burns,Greg" userId="c1b22799-dab8-4f3f-944c-87a2c8bda36a" providerId="ADAL" clId="{8F0F06F9-71FC-4FF3-8833-F8E765CB1705}" dt="2023-04-19T15:00:05.374" v="5334" actId="14100"/>
        <pc:sldMkLst>
          <pc:docMk/>
          <pc:sldMk cId="1086497201" sldId="306"/>
        </pc:sldMkLst>
        <pc:spChg chg="mod">
          <ac:chgData name="Burns,Greg" userId="c1b22799-dab8-4f3f-944c-87a2c8bda36a" providerId="ADAL" clId="{8F0F06F9-71FC-4FF3-8833-F8E765CB1705}" dt="2023-04-19T15:00:05.374" v="5334" actId="14100"/>
          <ac:spMkLst>
            <pc:docMk/>
            <pc:sldMk cId="1086497201" sldId="306"/>
            <ac:spMk id="2" creationId="{00000000-0000-0000-0000-000000000000}"/>
          </ac:spMkLst>
        </pc:spChg>
      </pc:sldChg>
      <pc:sldChg chg="modSp add mod">
        <pc:chgData name="Burns,Greg" userId="c1b22799-dab8-4f3f-944c-87a2c8bda36a" providerId="ADAL" clId="{8F0F06F9-71FC-4FF3-8833-F8E765CB1705}" dt="2023-04-25T16:56:11.881" v="7037" actId="14100"/>
        <pc:sldMkLst>
          <pc:docMk/>
          <pc:sldMk cId="1847711378" sldId="308"/>
        </pc:sldMkLst>
        <pc:spChg chg="mod">
          <ac:chgData name="Burns,Greg" userId="c1b22799-dab8-4f3f-944c-87a2c8bda36a" providerId="ADAL" clId="{8F0F06F9-71FC-4FF3-8833-F8E765CB1705}" dt="2023-04-11T16:32:38.365" v="253" actId="207"/>
          <ac:spMkLst>
            <pc:docMk/>
            <pc:sldMk cId="1847711378" sldId="308"/>
            <ac:spMk id="2" creationId="{00000000-0000-0000-0000-000000000000}"/>
          </ac:spMkLst>
        </pc:spChg>
        <pc:spChg chg="mod">
          <ac:chgData name="Burns,Greg" userId="c1b22799-dab8-4f3f-944c-87a2c8bda36a" providerId="ADAL" clId="{8F0F06F9-71FC-4FF3-8833-F8E765CB1705}" dt="2023-04-25T16:56:11.881" v="7037" actId="14100"/>
          <ac:spMkLst>
            <pc:docMk/>
            <pc:sldMk cId="1847711378" sldId="308"/>
            <ac:spMk id="4" creationId="{00000000-0000-0000-0000-000000000000}"/>
          </ac:spMkLst>
        </pc:spChg>
      </pc:sldChg>
      <pc:sldChg chg="modSp add mod">
        <pc:chgData name="Burns,Greg" userId="c1b22799-dab8-4f3f-944c-87a2c8bda36a" providerId="ADAL" clId="{8F0F06F9-71FC-4FF3-8833-F8E765CB1705}" dt="2023-04-14T19:14:26.744" v="4825" actId="255"/>
        <pc:sldMkLst>
          <pc:docMk/>
          <pc:sldMk cId="201914496" sldId="309"/>
        </pc:sldMkLst>
        <pc:spChg chg="mod">
          <ac:chgData name="Burns,Greg" userId="c1b22799-dab8-4f3f-944c-87a2c8bda36a" providerId="ADAL" clId="{8F0F06F9-71FC-4FF3-8833-F8E765CB1705}" dt="2023-04-14T19:14:26.744" v="4825" actId="255"/>
          <ac:spMkLst>
            <pc:docMk/>
            <pc:sldMk cId="201914496" sldId="309"/>
            <ac:spMk id="2" creationId="{52472C40-A8FA-460B-8299-95C7B6DD1309}"/>
          </ac:spMkLst>
        </pc:spChg>
      </pc:sldChg>
      <pc:sldChg chg="addSp modSp add del mod ord">
        <pc:chgData name="Burns,Greg" userId="c1b22799-dab8-4f3f-944c-87a2c8bda36a" providerId="ADAL" clId="{8F0F06F9-71FC-4FF3-8833-F8E765CB1705}" dt="2023-04-14T19:13:03.523" v="4815" actId="2696"/>
        <pc:sldMkLst>
          <pc:docMk/>
          <pc:sldMk cId="2268840901" sldId="310"/>
        </pc:sldMkLst>
        <pc:picChg chg="add mod">
          <ac:chgData name="Burns,Greg" userId="c1b22799-dab8-4f3f-944c-87a2c8bda36a" providerId="ADAL" clId="{8F0F06F9-71FC-4FF3-8833-F8E765CB1705}" dt="2023-04-14T19:03:07.056" v="4746" actId="1076"/>
          <ac:picMkLst>
            <pc:docMk/>
            <pc:sldMk cId="2268840901" sldId="310"/>
            <ac:picMk id="4" creationId="{4128448C-6ABD-45B8-B523-E1786B609A6B}"/>
          </ac:picMkLst>
        </pc:picChg>
        <pc:picChg chg="add mod">
          <ac:chgData name="Burns,Greg" userId="c1b22799-dab8-4f3f-944c-87a2c8bda36a" providerId="ADAL" clId="{8F0F06F9-71FC-4FF3-8833-F8E765CB1705}" dt="2023-04-14T19:02:31.008" v="4738" actId="1076"/>
          <ac:picMkLst>
            <pc:docMk/>
            <pc:sldMk cId="2268840901" sldId="310"/>
            <ac:picMk id="5" creationId="{3FEAF2E8-AC43-4FAC-96BB-DEDA8298CBD3}"/>
          </ac:picMkLst>
        </pc:picChg>
        <pc:picChg chg="add mod">
          <ac:chgData name="Burns,Greg" userId="c1b22799-dab8-4f3f-944c-87a2c8bda36a" providerId="ADAL" clId="{8F0F06F9-71FC-4FF3-8833-F8E765CB1705}" dt="2023-04-14T19:03:05.007" v="4745" actId="1076"/>
          <ac:picMkLst>
            <pc:docMk/>
            <pc:sldMk cId="2268840901" sldId="310"/>
            <ac:picMk id="6" creationId="{716693F0-E309-4A29-B817-A44E62AF8D32}"/>
          </ac:picMkLst>
        </pc:picChg>
      </pc:sldChg>
      <pc:sldChg chg="addSp delSp modSp add mod ord delAnim modAnim">
        <pc:chgData name="Burns,Greg" userId="c1b22799-dab8-4f3f-944c-87a2c8bda36a" providerId="ADAL" clId="{8F0F06F9-71FC-4FF3-8833-F8E765CB1705}" dt="2023-04-26T15:31:10.344" v="7127" actId="1076"/>
        <pc:sldMkLst>
          <pc:docMk/>
          <pc:sldMk cId="4294396139" sldId="311"/>
        </pc:sldMkLst>
        <pc:spChg chg="mod">
          <ac:chgData name="Burns,Greg" userId="c1b22799-dab8-4f3f-944c-87a2c8bda36a" providerId="ADAL" clId="{8F0F06F9-71FC-4FF3-8833-F8E765CB1705}" dt="2023-04-26T15:24:06.996" v="7116" actId="1076"/>
          <ac:spMkLst>
            <pc:docMk/>
            <pc:sldMk cId="4294396139" sldId="311"/>
            <ac:spMk id="2" creationId="{18404D86-8D76-4F57-8327-4E3AEA66C767}"/>
          </ac:spMkLst>
        </pc:spChg>
        <pc:spChg chg="del mod">
          <ac:chgData name="Burns,Greg" userId="c1b22799-dab8-4f3f-944c-87a2c8bda36a" providerId="ADAL" clId="{8F0F06F9-71FC-4FF3-8833-F8E765CB1705}" dt="2023-04-26T15:24:39.048" v="7120" actId="21"/>
          <ac:spMkLst>
            <pc:docMk/>
            <pc:sldMk cId="4294396139" sldId="311"/>
            <ac:spMk id="3" creationId="{9D7985FF-D6A1-475B-BEF3-5ECF1525D0BE}"/>
          </ac:spMkLst>
        </pc:spChg>
        <pc:spChg chg="add mod">
          <ac:chgData name="Burns,Greg" userId="c1b22799-dab8-4f3f-944c-87a2c8bda36a" providerId="ADAL" clId="{8F0F06F9-71FC-4FF3-8833-F8E765CB1705}" dt="2023-04-26T15:31:10.344" v="7127" actId="1076"/>
          <ac:spMkLst>
            <pc:docMk/>
            <pc:sldMk cId="4294396139" sldId="311"/>
            <ac:spMk id="5" creationId="{AAC0331A-A8CA-490E-856B-49B7864E8B4E}"/>
          </ac:spMkLst>
        </pc:spChg>
        <pc:spChg chg="add mod">
          <ac:chgData name="Burns,Greg" userId="c1b22799-dab8-4f3f-944c-87a2c8bda36a" providerId="ADAL" clId="{8F0F06F9-71FC-4FF3-8833-F8E765CB1705}" dt="2023-04-26T15:30:50.017" v="7125" actId="14100"/>
          <ac:spMkLst>
            <pc:docMk/>
            <pc:sldMk cId="4294396139" sldId="311"/>
            <ac:spMk id="7" creationId="{A8373BE7-1240-45B0-B524-F9D97386936B}"/>
          </ac:spMkLst>
        </pc:spChg>
        <pc:picChg chg="add mod">
          <ac:chgData name="Burns,Greg" userId="c1b22799-dab8-4f3f-944c-87a2c8bda36a" providerId="ADAL" clId="{8F0F06F9-71FC-4FF3-8833-F8E765CB1705}" dt="2023-04-26T15:25:38.581" v="7123" actId="1076"/>
          <ac:picMkLst>
            <pc:docMk/>
            <pc:sldMk cId="4294396139" sldId="311"/>
            <ac:picMk id="8" creationId="{C8932129-FCFC-47B2-AD14-3E8081EC0623}"/>
          </ac:picMkLst>
        </pc:picChg>
      </pc:sldChg>
      <pc:sldChg chg="addSp modSp add mod modAnim">
        <pc:chgData name="Burns,Greg" userId="c1b22799-dab8-4f3f-944c-87a2c8bda36a" providerId="ADAL" clId="{8F0F06F9-71FC-4FF3-8833-F8E765CB1705}" dt="2023-04-22T20:22:07.102" v="6631"/>
        <pc:sldMkLst>
          <pc:docMk/>
          <pc:sldMk cId="4180203536" sldId="312"/>
        </pc:sldMkLst>
        <pc:spChg chg="mod">
          <ac:chgData name="Burns,Greg" userId="c1b22799-dab8-4f3f-944c-87a2c8bda36a" providerId="ADAL" clId="{8F0F06F9-71FC-4FF3-8833-F8E765CB1705}" dt="2023-04-14T19:19:57.240" v="4844" actId="1076"/>
          <ac:spMkLst>
            <pc:docMk/>
            <pc:sldMk cId="4180203536" sldId="312"/>
            <ac:spMk id="2" creationId="{18404D86-8D76-4F57-8327-4E3AEA66C767}"/>
          </ac:spMkLst>
        </pc:spChg>
        <pc:spChg chg="mod">
          <ac:chgData name="Burns,Greg" userId="c1b22799-dab8-4f3f-944c-87a2c8bda36a" providerId="ADAL" clId="{8F0F06F9-71FC-4FF3-8833-F8E765CB1705}" dt="2023-04-22T20:20:38.817" v="6602" actId="20577"/>
          <ac:spMkLst>
            <pc:docMk/>
            <pc:sldMk cId="4180203536" sldId="312"/>
            <ac:spMk id="3" creationId="{9D7985FF-D6A1-475B-BEF3-5ECF1525D0BE}"/>
          </ac:spMkLst>
        </pc:spChg>
        <pc:picChg chg="add mod">
          <ac:chgData name="Burns,Greg" userId="c1b22799-dab8-4f3f-944c-87a2c8bda36a" providerId="ADAL" clId="{8F0F06F9-71FC-4FF3-8833-F8E765CB1705}" dt="2023-04-14T19:41:53.597" v="4869" actId="1076"/>
          <ac:picMkLst>
            <pc:docMk/>
            <pc:sldMk cId="4180203536" sldId="312"/>
            <ac:picMk id="4" creationId="{9FDA1A7D-81BC-4F9E-BAC8-DE9B58C7D4DC}"/>
          </ac:picMkLst>
        </pc:picChg>
        <pc:picChg chg="add mod">
          <ac:chgData name="Burns,Greg" userId="c1b22799-dab8-4f3f-944c-87a2c8bda36a" providerId="ADAL" clId="{8F0F06F9-71FC-4FF3-8833-F8E765CB1705}" dt="2023-04-22T20:20:43.533" v="6603" actId="1076"/>
          <ac:picMkLst>
            <pc:docMk/>
            <pc:sldMk cId="4180203536" sldId="312"/>
            <ac:picMk id="5" creationId="{E1A5A230-D42C-4B77-8BA8-90267F907E23}"/>
          </ac:picMkLst>
        </pc:picChg>
        <pc:picChg chg="add mod">
          <ac:chgData name="Burns,Greg" userId="c1b22799-dab8-4f3f-944c-87a2c8bda36a" providerId="ADAL" clId="{8F0F06F9-71FC-4FF3-8833-F8E765CB1705}" dt="2023-04-14T19:42:36.565" v="4874" actId="1076"/>
          <ac:picMkLst>
            <pc:docMk/>
            <pc:sldMk cId="4180203536" sldId="312"/>
            <ac:picMk id="6" creationId="{51D32102-091A-48A4-8C81-F4A31BA51F9D}"/>
          </ac:picMkLst>
        </pc:picChg>
      </pc:sldChg>
      <pc:sldChg chg="addSp modSp add mod ord">
        <pc:chgData name="Burns,Greg" userId="c1b22799-dab8-4f3f-944c-87a2c8bda36a" providerId="ADAL" clId="{8F0F06F9-71FC-4FF3-8833-F8E765CB1705}" dt="2023-04-19T15:26:44.941" v="5459"/>
        <pc:sldMkLst>
          <pc:docMk/>
          <pc:sldMk cId="808881659" sldId="313"/>
        </pc:sldMkLst>
        <pc:spChg chg="mod">
          <ac:chgData name="Burns,Greg" userId="c1b22799-dab8-4f3f-944c-87a2c8bda36a" providerId="ADAL" clId="{8F0F06F9-71FC-4FF3-8833-F8E765CB1705}" dt="2023-04-14T19:43:15.714" v="4880" actId="122"/>
          <ac:spMkLst>
            <pc:docMk/>
            <pc:sldMk cId="808881659" sldId="313"/>
            <ac:spMk id="2" creationId="{18404D86-8D76-4F57-8327-4E3AEA66C767}"/>
          </ac:spMkLst>
        </pc:spChg>
        <pc:picChg chg="add mod">
          <ac:chgData name="Burns,Greg" userId="c1b22799-dab8-4f3f-944c-87a2c8bda36a" providerId="ADAL" clId="{8F0F06F9-71FC-4FF3-8833-F8E765CB1705}" dt="2023-04-14T19:43:55.324" v="4887" actId="1076"/>
          <ac:picMkLst>
            <pc:docMk/>
            <pc:sldMk cId="808881659" sldId="313"/>
            <ac:picMk id="5" creationId="{ACF27B0D-7039-4993-BF99-DEBAC171038E}"/>
          </ac:picMkLst>
        </pc:picChg>
        <pc:picChg chg="add mod">
          <ac:chgData name="Burns,Greg" userId="c1b22799-dab8-4f3f-944c-87a2c8bda36a" providerId="ADAL" clId="{8F0F06F9-71FC-4FF3-8833-F8E765CB1705}" dt="2023-04-14T19:43:47.700" v="4883" actId="1076"/>
          <ac:picMkLst>
            <pc:docMk/>
            <pc:sldMk cId="808881659" sldId="313"/>
            <ac:picMk id="6" creationId="{611C369F-DE30-4D9A-8176-8B57AE496ABD}"/>
          </ac:picMkLst>
        </pc:picChg>
        <pc:picChg chg="add mod">
          <ac:chgData name="Burns,Greg" userId="c1b22799-dab8-4f3f-944c-87a2c8bda36a" providerId="ADAL" clId="{8F0F06F9-71FC-4FF3-8833-F8E765CB1705}" dt="2023-04-14T19:43:49.148" v="4884" actId="1076"/>
          <ac:picMkLst>
            <pc:docMk/>
            <pc:sldMk cId="808881659" sldId="313"/>
            <ac:picMk id="7" creationId="{E4F8E64D-F47D-48B6-BF80-8560D3E45C35}"/>
          </ac:picMkLst>
        </pc:picChg>
      </pc:sldChg>
      <pc:sldChg chg="add ord">
        <pc:chgData name="Burns,Greg" userId="c1b22799-dab8-4f3f-944c-87a2c8bda36a" providerId="ADAL" clId="{8F0F06F9-71FC-4FF3-8833-F8E765CB1705}" dt="2023-04-19T15:27:00.118" v="5465"/>
        <pc:sldMkLst>
          <pc:docMk/>
          <pc:sldMk cId="2418798730" sldId="314"/>
        </pc:sldMkLst>
      </pc:sldChg>
      <pc:sldChg chg="add">
        <pc:chgData name="Burns,Greg" userId="c1b22799-dab8-4f3f-944c-87a2c8bda36a" providerId="ADAL" clId="{8F0F06F9-71FC-4FF3-8833-F8E765CB1705}" dt="2023-04-10T19:40:26.138" v="35"/>
        <pc:sldMkLst>
          <pc:docMk/>
          <pc:sldMk cId="2158415277" sldId="315"/>
        </pc:sldMkLst>
      </pc:sldChg>
      <pc:sldChg chg="add">
        <pc:chgData name="Burns,Greg" userId="c1b22799-dab8-4f3f-944c-87a2c8bda36a" providerId="ADAL" clId="{8F0F06F9-71FC-4FF3-8833-F8E765CB1705}" dt="2023-04-10T19:40:28.259" v="37"/>
        <pc:sldMkLst>
          <pc:docMk/>
          <pc:sldMk cId="2284219261" sldId="316"/>
        </pc:sldMkLst>
      </pc:sldChg>
      <pc:sldChg chg="add">
        <pc:chgData name="Burns,Greg" userId="c1b22799-dab8-4f3f-944c-87a2c8bda36a" providerId="ADAL" clId="{8F0F06F9-71FC-4FF3-8833-F8E765CB1705}" dt="2023-04-10T19:40:33.630" v="39"/>
        <pc:sldMkLst>
          <pc:docMk/>
          <pc:sldMk cId="1077166620" sldId="317"/>
        </pc:sldMkLst>
      </pc:sldChg>
      <pc:sldChg chg="modSp add mod">
        <pc:chgData name="Burns,Greg" userId="c1b22799-dab8-4f3f-944c-87a2c8bda36a" providerId="ADAL" clId="{8F0F06F9-71FC-4FF3-8833-F8E765CB1705}" dt="2023-04-13T19:34:08.893" v="3285" actId="20577"/>
        <pc:sldMkLst>
          <pc:docMk/>
          <pc:sldMk cId="2361580331" sldId="318"/>
        </pc:sldMkLst>
        <pc:spChg chg="mod">
          <ac:chgData name="Burns,Greg" userId="c1b22799-dab8-4f3f-944c-87a2c8bda36a" providerId="ADAL" clId="{8F0F06F9-71FC-4FF3-8833-F8E765CB1705}" dt="2023-04-13T19:34:08.893" v="3285" actId="20577"/>
          <ac:spMkLst>
            <pc:docMk/>
            <pc:sldMk cId="2361580331" sldId="318"/>
            <ac:spMk id="12" creationId="{5EE920E5-B017-4D59-8C5D-3AF0E56948CB}"/>
          </ac:spMkLst>
        </pc:spChg>
      </pc:sldChg>
      <pc:sldChg chg="modSp add mod">
        <pc:chgData name="Burns,Greg" userId="c1b22799-dab8-4f3f-944c-87a2c8bda36a" providerId="ADAL" clId="{8F0F06F9-71FC-4FF3-8833-F8E765CB1705}" dt="2023-04-11T16:32:30.534" v="252" actId="207"/>
        <pc:sldMkLst>
          <pc:docMk/>
          <pc:sldMk cId="1391631164" sldId="319"/>
        </pc:sldMkLst>
        <pc:spChg chg="mod">
          <ac:chgData name="Burns,Greg" userId="c1b22799-dab8-4f3f-944c-87a2c8bda36a" providerId="ADAL" clId="{8F0F06F9-71FC-4FF3-8833-F8E765CB1705}" dt="2023-04-11T16:32:30.534" v="252" actId="207"/>
          <ac:spMkLst>
            <pc:docMk/>
            <pc:sldMk cId="1391631164" sldId="319"/>
            <ac:spMk id="2" creationId="{00000000-0000-0000-0000-000000000000}"/>
          </ac:spMkLst>
        </pc:spChg>
      </pc:sldChg>
      <pc:sldChg chg="delSp modSp add mod">
        <pc:chgData name="Burns,Greg" userId="c1b22799-dab8-4f3f-944c-87a2c8bda36a" providerId="ADAL" clId="{8F0F06F9-71FC-4FF3-8833-F8E765CB1705}" dt="2023-04-13T20:03:23.641" v="3515" actId="15"/>
        <pc:sldMkLst>
          <pc:docMk/>
          <pc:sldMk cId="796988561" sldId="320"/>
        </pc:sldMkLst>
        <pc:spChg chg="del mod">
          <ac:chgData name="Burns,Greg" userId="c1b22799-dab8-4f3f-944c-87a2c8bda36a" providerId="ADAL" clId="{8F0F06F9-71FC-4FF3-8833-F8E765CB1705}" dt="2023-04-13T19:59:00.169" v="3389" actId="21"/>
          <ac:spMkLst>
            <pc:docMk/>
            <pc:sldMk cId="796988561" sldId="320"/>
            <ac:spMk id="2" creationId="{F49F66BF-205F-4E58-AAC0-9FEE930375D9}"/>
          </ac:spMkLst>
        </pc:spChg>
        <pc:spChg chg="mod">
          <ac:chgData name="Burns,Greg" userId="c1b22799-dab8-4f3f-944c-87a2c8bda36a" providerId="ADAL" clId="{8F0F06F9-71FC-4FF3-8833-F8E765CB1705}" dt="2023-04-13T20:03:23.641" v="3515" actId="15"/>
          <ac:spMkLst>
            <pc:docMk/>
            <pc:sldMk cId="796988561" sldId="320"/>
            <ac:spMk id="3" creationId="{5EE6624D-224D-47D8-A16B-8AAFC98DC44B}"/>
          </ac:spMkLst>
        </pc:spChg>
      </pc:sldChg>
      <pc:sldChg chg="modSp add mod">
        <pc:chgData name="Burns,Greg" userId="c1b22799-dab8-4f3f-944c-87a2c8bda36a" providerId="ADAL" clId="{8F0F06F9-71FC-4FF3-8833-F8E765CB1705}" dt="2023-04-14T19:54:39.448" v="4957" actId="255"/>
        <pc:sldMkLst>
          <pc:docMk/>
          <pc:sldMk cId="1735776675" sldId="321"/>
        </pc:sldMkLst>
        <pc:spChg chg="mod">
          <ac:chgData name="Burns,Greg" userId="c1b22799-dab8-4f3f-944c-87a2c8bda36a" providerId="ADAL" clId="{8F0F06F9-71FC-4FF3-8833-F8E765CB1705}" dt="2023-04-14T19:54:39.448" v="4957" actId="255"/>
          <ac:spMkLst>
            <pc:docMk/>
            <pc:sldMk cId="1735776675" sldId="321"/>
            <ac:spMk id="2" creationId="{F49F66BF-205F-4E58-AAC0-9FEE930375D9}"/>
          </ac:spMkLst>
        </pc:spChg>
      </pc:sldChg>
      <pc:sldChg chg="addSp delSp modSp add mod">
        <pc:chgData name="Burns,Greg" userId="c1b22799-dab8-4f3f-944c-87a2c8bda36a" providerId="ADAL" clId="{8F0F06F9-71FC-4FF3-8833-F8E765CB1705}" dt="2023-04-13T20:16:46.587" v="3801" actId="1076"/>
        <pc:sldMkLst>
          <pc:docMk/>
          <pc:sldMk cId="3179689973" sldId="322"/>
        </pc:sldMkLst>
        <pc:spChg chg="del">
          <ac:chgData name="Burns,Greg" userId="c1b22799-dab8-4f3f-944c-87a2c8bda36a" providerId="ADAL" clId="{8F0F06F9-71FC-4FF3-8833-F8E765CB1705}" dt="2023-04-13T20:16:39.475" v="3799" actId="21"/>
          <ac:spMkLst>
            <pc:docMk/>
            <pc:sldMk cId="3179689973" sldId="322"/>
            <ac:spMk id="2" creationId="{B7BBECC8-8A36-49DB-96F5-C46B639D6CF3}"/>
          </ac:spMkLst>
        </pc:spChg>
        <pc:spChg chg="mod">
          <ac:chgData name="Burns,Greg" userId="c1b22799-dab8-4f3f-944c-87a2c8bda36a" providerId="ADAL" clId="{8F0F06F9-71FC-4FF3-8833-F8E765CB1705}" dt="2023-04-13T20:16:46.587" v="3801" actId="1076"/>
          <ac:spMkLst>
            <pc:docMk/>
            <pc:sldMk cId="3179689973" sldId="322"/>
            <ac:spMk id="3" creationId="{04EA5CA8-B2FB-4CD8-BDAC-A31697B72003}"/>
          </ac:spMkLst>
        </pc:spChg>
        <pc:spChg chg="add del mod">
          <ac:chgData name="Burns,Greg" userId="c1b22799-dab8-4f3f-944c-87a2c8bda36a" providerId="ADAL" clId="{8F0F06F9-71FC-4FF3-8833-F8E765CB1705}" dt="2023-04-13T20:16:43.057" v="3800" actId="21"/>
          <ac:spMkLst>
            <pc:docMk/>
            <pc:sldMk cId="3179689973" sldId="322"/>
            <ac:spMk id="5" creationId="{FE4D3C59-24B0-4454-B7E8-6C231F30F404}"/>
          </ac:spMkLst>
        </pc:spChg>
      </pc:sldChg>
      <pc:sldChg chg="addSp delSp modSp add mod">
        <pc:chgData name="Burns,Greg" userId="c1b22799-dab8-4f3f-944c-87a2c8bda36a" providerId="ADAL" clId="{8F0F06F9-71FC-4FF3-8833-F8E765CB1705}" dt="2023-04-13T20:16:56.715" v="3803" actId="21"/>
        <pc:sldMkLst>
          <pc:docMk/>
          <pc:sldMk cId="2322492883" sldId="323"/>
        </pc:sldMkLst>
        <pc:spChg chg="del">
          <ac:chgData name="Burns,Greg" userId="c1b22799-dab8-4f3f-944c-87a2c8bda36a" providerId="ADAL" clId="{8F0F06F9-71FC-4FF3-8833-F8E765CB1705}" dt="2023-04-13T20:16:52.983" v="3802" actId="21"/>
          <ac:spMkLst>
            <pc:docMk/>
            <pc:sldMk cId="2322492883" sldId="323"/>
            <ac:spMk id="2" creationId="{7DD1575F-FFE8-4AAA-BB67-1A6BD14F1493}"/>
          </ac:spMkLst>
        </pc:spChg>
        <pc:spChg chg="add del mod">
          <ac:chgData name="Burns,Greg" userId="c1b22799-dab8-4f3f-944c-87a2c8bda36a" providerId="ADAL" clId="{8F0F06F9-71FC-4FF3-8833-F8E765CB1705}" dt="2023-04-13T20:16:56.715" v="3803" actId="21"/>
          <ac:spMkLst>
            <pc:docMk/>
            <pc:sldMk cId="2322492883" sldId="323"/>
            <ac:spMk id="10" creationId="{2D5CE9B9-86FC-459C-8381-54CE51CCA877}"/>
          </ac:spMkLst>
        </pc:spChg>
      </pc:sldChg>
      <pc:sldChg chg="addSp delSp modSp add mod">
        <pc:chgData name="Burns,Greg" userId="c1b22799-dab8-4f3f-944c-87a2c8bda36a" providerId="ADAL" clId="{8F0F06F9-71FC-4FF3-8833-F8E765CB1705}" dt="2023-04-13T20:17:07.009" v="3805" actId="21"/>
        <pc:sldMkLst>
          <pc:docMk/>
          <pc:sldMk cId="977800330" sldId="324"/>
        </pc:sldMkLst>
        <pc:spChg chg="del">
          <ac:chgData name="Burns,Greg" userId="c1b22799-dab8-4f3f-944c-87a2c8bda36a" providerId="ADAL" clId="{8F0F06F9-71FC-4FF3-8833-F8E765CB1705}" dt="2023-04-13T20:17:04.623" v="3804" actId="21"/>
          <ac:spMkLst>
            <pc:docMk/>
            <pc:sldMk cId="977800330" sldId="324"/>
            <ac:spMk id="2" creationId="{7DD1575F-FFE8-4AAA-BB67-1A6BD14F1493}"/>
          </ac:spMkLst>
        </pc:spChg>
        <pc:spChg chg="add del mod">
          <ac:chgData name="Burns,Greg" userId="c1b22799-dab8-4f3f-944c-87a2c8bda36a" providerId="ADAL" clId="{8F0F06F9-71FC-4FF3-8833-F8E765CB1705}" dt="2023-04-13T20:17:07.009" v="3805" actId="21"/>
          <ac:spMkLst>
            <pc:docMk/>
            <pc:sldMk cId="977800330" sldId="324"/>
            <ac:spMk id="6" creationId="{A67F5A26-8577-4404-ABEB-4A9656F7BEEB}"/>
          </ac:spMkLst>
        </pc:spChg>
      </pc:sldChg>
      <pc:sldChg chg="addSp delSp modSp add mod">
        <pc:chgData name="Burns,Greg" userId="c1b22799-dab8-4f3f-944c-87a2c8bda36a" providerId="ADAL" clId="{8F0F06F9-71FC-4FF3-8833-F8E765CB1705}" dt="2023-04-25T17:19:28.771" v="7091" actId="15"/>
        <pc:sldMkLst>
          <pc:docMk/>
          <pc:sldMk cId="3600955313" sldId="325"/>
        </pc:sldMkLst>
        <pc:spChg chg="del">
          <ac:chgData name="Burns,Greg" userId="c1b22799-dab8-4f3f-944c-87a2c8bda36a" providerId="ADAL" clId="{8F0F06F9-71FC-4FF3-8833-F8E765CB1705}" dt="2023-04-13T20:17:15.396" v="3806" actId="21"/>
          <ac:spMkLst>
            <pc:docMk/>
            <pc:sldMk cId="3600955313" sldId="325"/>
            <ac:spMk id="2" creationId="{552F0F1A-2B78-4801-B9BD-7159C311CBB6}"/>
          </ac:spMkLst>
        </pc:spChg>
        <pc:spChg chg="mod">
          <ac:chgData name="Burns,Greg" userId="c1b22799-dab8-4f3f-944c-87a2c8bda36a" providerId="ADAL" clId="{8F0F06F9-71FC-4FF3-8833-F8E765CB1705}" dt="2023-04-25T17:19:28.771" v="7091" actId="15"/>
          <ac:spMkLst>
            <pc:docMk/>
            <pc:sldMk cId="3600955313" sldId="325"/>
            <ac:spMk id="3" creationId="{06D63218-12EA-4506-88AE-607925F936BA}"/>
          </ac:spMkLst>
        </pc:spChg>
        <pc:spChg chg="add del mod">
          <ac:chgData name="Burns,Greg" userId="c1b22799-dab8-4f3f-944c-87a2c8bda36a" providerId="ADAL" clId="{8F0F06F9-71FC-4FF3-8833-F8E765CB1705}" dt="2023-04-13T20:17:18.261" v="3807" actId="21"/>
          <ac:spMkLst>
            <pc:docMk/>
            <pc:sldMk cId="3600955313" sldId="325"/>
            <ac:spMk id="5" creationId="{BC54B1DF-DA0E-47D0-B78F-06F0165F0B97}"/>
          </ac:spMkLst>
        </pc:spChg>
      </pc:sldChg>
      <pc:sldChg chg="modSp add del mod">
        <pc:chgData name="Burns,Greg" userId="c1b22799-dab8-4f3f-944c-87a2c8bda36a" providerId="ADAL" clId="{8F0F06F9-71FC-4FF3-8833-F8E765CB1705}" dt="2023-04-13T20:14:05.245" v="3780" actId="113"/>
        <pc:sldMkLst>
          <pc:docMk/>
          <pc:sldMk cId="2116127564" sldId="326"/>
        </pc:sldMkLst>
        <pc:spChg chg="mod">
          <ac:chgData name="Burns,Greg" userId="c1b22799-dab8-4f3f-944c-87a2c8bda36a" providerId="ADAL" clId="{8F0F06F9-71FC-4FF3-8833-F8E765CB1705}" dt="2023-04-13T20:14:05.245" v="3780" actId="113"/>
          <ac:spMkLst>
            <pc:docMk/>
            <pc:sldMk cId="2116127564" sldId="326"/>
            <ac:spMk id="7" creationId="{5BF088F9-2FB6-4DCA-9496-0DCBA78382A3}"/>
          </ac:spMkLst>
        </pc:spChg>
      </pc:sldChg>
      <pc:sldChg chg="addSp delSp modSp add mod">
        <pc:chgData name="Burns,Greg" userId="c1b22799-dab8-4f3f-944c-87a2c8bda36a" providerId="ADAL" clId="{8F0F06F9-71FC-4FF3-8833-F8E765CB1705}" dt="2023-04-13T20:18:18.366" v="3813" actId="21"/>
        <pc:sldMkLst>
          <pc:docMk/>
          <pc:sldMk cId="3419837212" sldId="327"/>
        </pc:sldMkLst>
        <pc:spChg chg="del">
          <ac:chgData name="Burns,Greg" userId="c1b22799-dab8-4f3f-944c-87a2c8bda36a" providerId="ADAL" clId="{8F0F06F9-71FC-4FF3-8833-F8E765CB1705}" dt="2023-04-13T20:18:16.377" v="3812" actId="21"/>
          <ac:spMkLst>
            <pc:docMk/>
            <pc:sldMk cId="3419837212" sldId="327"/>
            <ac:spMk id="2" creationId="{552F0F1A-2B78-4801-B9BD-7159C311CBB6}"/>
          </ac:spMkLst>
        </pc:spChg>
        <pc:spChg chg="add del mod">
          <ac:chgData name="Burns,Greg" userId="c1b22799-dab8-4f3f-944c-87a2c8bda36a" providerId="ADAL" clId="{8F0F06F9-71FC-4FF3-8833-F8E765CB1705}" dt="2023-04-13T20:18:18.366" v="3813" actId="21"/>
          <ac:spMkLst>
            <pc:docMk/>
            <pc:sldMk cId="3419837212" sldId="327"/>
            <ac:spMk id="6" creationId="{3CC49E34-39EC-4E26-BAB8-6141C7E7E866}"/>
          </ac:spMkLst>
        </pc:spChg>
      </pc:sldChg>
      <pc:sldChg chg="add">
        <pc:chgData name="Burns,Greg" userId="c1b22799-dab8-4f3f-944c-87a2c8bda36a" providerId="ADAL" clId="{8F0F06F9-71FC-4FF3-8833-F8E765CB1705}" dt="2023-04-10T19:55:14.422" v="61"/>
        <pc:sldMkLst>
          <pc:docMk/>
          <pc:sldMk cId="625216854" sldId="328"/>
        </pc:sldMkLst>
      </pc:sldChg>
      <pc:sldChg chg="add del">
        <pc:chgData name="Burns,Greg" userId="c1b22799-dab8-4f3f-944c-87a2c8bda36a" providerId="ADAL" clId="{8F0F06F9-71FC-4FF3-8833-F8E765CB1705}" dt="2023-04-18T17:46:28.800" v="5256" actId="2696"/>
        <pc:sldMkLst>
          <pc:docMk/>
          <pc:sldMk cId="3229397335" sldId="329"/>
        </pc:sldMkLst>
      </pc:sldChg>
      <pc:sldChg chg="add del">
        <pc:chgData name="Burns,Greg" userId="c1b22799-dab8-4f3f-944c-87a2c8bda36a" providerId="ADAL" clId="{8F0F06F9-71FC-4FF3-8833-F8E765CB1705}" dt="2023-04-18T17:46:43.422" v="5258" actId="2696"/>
        <pc:sldMkLst>
          <pc:docMk/>
          <pc:sldMk cId="3823027708" sldId="330"/>
        </pc:sldMkLst>
      </pc:sldChg>
      <pc:sldChg chg="add del">
        <pc:chgData name="Burns,Greg" userId="c1b22799-dab8-4f3f-944c-87a2c8bda36a" providerId="ADAL" clId="{8F0F06F9-71FC-4FF3-8833-F8E765CB1705}" dt="2023-04-11T16:34:28.537" v="254" actId="2696"/>
        <pc:sldMkLst>
          <pc:docMk/>
          <pc:sldMk cId="1299080582" sldId="331"/>
        </pc:sldMkLst>
      </pc:sldChg>
      <pc:sldChg chg="add del">
        <pc:chgData name="Burns,Greg" userId="c1b22799-dab8-4f3f-944c-87a2c8bda36a" providerId="ADAL" clId="{8F0F06F9-71FC-4FF3-8833-F8E765CB1705}" dt="2023-04-18T17:46:58.862" v="5260" actId="2696"/>
        <pc:sldMkLst>
          <pc:docMk/>
          <pc:sldMk cId="1417889288" sldId="332"/>
        </pc:sldMkLst>
      </pc:sldChg>
      <pc:sldChg chg="add del">
        <pc:chgData name="Burns,Greg" userId="c1b22799-dab8-4f3f-944c-87a2c8bda36a" providerId="ADAL" clId="{8F0F06F9-71FC-4FF3-8833-F8E765CB1705}" dt="2023-04-18T17:47:13.200" v="5262" actId="2696"/>
        <pc:sldMkLst>
          <pc:docMk/>
          <pc:sldMk cId="2773442065" sldId="333"/>
        </pc:sldMkLst>
      </pc:sldChg>
      <pc:sldChg chg="add del ord">
        <pc:chgData name="Burns,Greg" userId="c1b22799-dab8-4f3f-944c-87a2c8bda36a" providerId="ADAL" clId="{8F0F06F9-71FC-4FF3-8833-F8E765CB1705}" dt="2023-04-18T17:47:20.427" v="5263" actId="2696"/>
        <pc:sldMkLst>
          <pc:docMk/>
          <pc:sldMk cId="618481068" sldId="334"/>
        </pc:sldMkLst>
      </pc:sldChg>
      <pc:sldChg chg="modSp add del mod modAnim">
        <pc:chgData name="Burns,Greg" userId="c1b22799-dab8-4f3f-944c-87a2c8bda36a" providerId="ADAL" clId="{8F0F06F9-71FC-4FF3-8833-F8E765CB1705}" dt="2023-04-13T21:29:59.829" v="4526" actId="2696"/>
        <pc:sldMkLst>
          <pc:docMk/>
          <pc:sldMk cId="2997893385" sldId="335"/>
        </pc:sldMkLst>
        <pc:spChg chg="mod">
          <ac:chgData name="Burns,Greg" userId="c1b22799-dab8-4f3f-944c-87a2c8bda36a" providerId="ADAL" clId="{8F0F06F9-71FC-4FF3-8833-F8E765CB1705}" dt="2023-04-11T16:36:28.579" v="263" actId="1076"/>
          <ac:spMkLst>
            <pc:docMk/>
            <pc:sldMk cId="2997893385" sldId="335"/>
            <ac:spMk id="6" creationId="{6EEB044E-B549-4BF4-B5FE-B048E887BD34}"/>
          </ac:spMkLst>
        </pc:spChg>
        <pc:spChg chg="mod">
          <ac:chgData name="Burns,Greg" userId="c1b22799-dab8-4f3f-944c-87a2c8bda36a" providerId="ADAL" clId="{8F0F06F9-71FC-4FF3-8833-F8E765CB1705}" dt="2023-04-11T16:37:03.120" v="277" actId="27636"/>
          <ac:spMkLst>
            <pc:docMk/>
            <pc:sldMk cId="2997893385" sldId="335"/>
            <ac:spMk id="7" creationId="{75D7C44C-9054-4932-8705-73C2105C0A01}"/>
          </ac:spMkLst>
        </pc:spChg>
      </pc:sldChg>
      <pc:sldChg chg="modSp add del mod">
        <pc:chgData name="Burns,Greg" userId="c1b22799-dab8-4f3f-944c-87a2c8bda36a" providerId="ADAL" clId="{8F0F06F9-71FC-4FF3-8833-F8E765CB1705}" dt="2023-04-14T20:13:06.703" v="5023" actId="2696"/>
        <pc:sldMkLst>
          <pc:docMk/>
          <pc:sldMk cId="298044597" sldId="336"/>
        </pc:sldMkLst>
        <pc:spChg chg="mod">
          <ac:chgData name="Burns,Greg" userId="c1b22799-dab8-4f3f-944c-87a2c8bda36a" providerId="ADAL" clId="{8F0F06F9-71FC-4FF3-8833-F8E765CB1705}" dt="2023-04-11T16:37:56.541" v="279" actId="255"/>
          <ac:spMkLst>
            <pc:docMk/>
            <pc:sldMk cId="298044597" sldId="336"/>
            <ac:spMk id="2" creationId="{2DBBF5DC-F365-534F-B12F-D5ED95015335}"/>
          </ac:spMkLst>
        </pc:spChg>
      </pc:sldChg>
      <pc:sldChg chg="add del">
        <pc:chgData name="Burns,Greg" userId="c1b22799-dab8-4f3f-944c-87a2c8bda36a" providerId="ADAL" clId="{8F0F06F9-71FC-4FF3-8833-F8E765CB1705}" dt="2023-04-14T20:13:19.294" v="5024" actId="2696"/>
        <pc:sldMkLst>
          <pc:docMk/>
          <pc:sldMk cId="3277512501" sldId="337"/>
        </pc:sldMkLst>
      </pc:sldChg>
      <pc:sldChg chg="modSp add del mod ord">
        <pc:chgData name="Burns,Greg" userId="c1b22799-dab8-4f3f-944c-87a2c8bda36a" providerId="ADAL" clId="{8F0F06F9-71FC-4FF3-8833-F8E765CB1705}" dt="2023-04-18T17:48:45.730" v="5266" actId="2696"/>
        <pc:sldMkLst>
          <pc:docMk/>
          <pc:sldMk cId="4024765467" sldId="338"/>
        </pc:sldMkLst>
        <pc:spChg chg="mod">
          <ac:chgData name="Burns,Greg" userId="c1b22799-dab8-4f3f-944c-87a2c8bda36a" providerId="ADAL" clId="{8F0F06F9-71FC-4FF3-8833-F8E765CB1705}" dt="2023-04-11T16:38:47.732" v="280" actId="207"/>
          <ac:spMkLst>
            <pc:docMk/>
            <pc:sldMk cId="4024765467" sldId="338"/>
            <ac:spMk id="2" creationId="{CCBF0E5C-2CF9-8641-8036-219EC1C3681D}"/>
          </ac:spMkLst>
        </pc:spChg>
        <pc:spChg chg="mod">
          <ac:chgData name="Burns,Greg" userId="c1b22799-dab8-4f3f-944c-87a2c8bda36a" providerId="ADAL" clId="{8F0F06F9-71FC-4FF3-8833-F8E765CB1705}" dt="2023-04-10T19:59:19.674" v="83"/>
          <ac:spMkLst>
            <pc:docMk/>
            <pc:sldMk cId="4024765467" sldId="338"/>
            <ac:spMk id="3" creationId="{7B6E0347-58B5-48EA-9CD3-DA1E3C3ADDF9}"/>
          </ac:spMkLst>
        </pc:spChg>
        <pc:spChg chg="mod">
          <ac:chgData name="Burns,Greg" userId="c1b22799-dab8-4f3f-944c-87a2c8bda36a" providerId="ADAL" clId="{8F0F06F9-71FC-4FF3-8833-F8E765CB1705}" dt="2023-04-10T19:59:19.674" v="83"/>
          <ac:spMkLst>
            <pc:docMk/>
            <pc:sldMk cId="4024765467" sldId="338"/>
            <ac:spMk id="9" creationId="{12CD2F59-E729-8749-93AD-EFFE41769047}"/>
          </ac:spMkLst>
        </pc:spChg>
        <pc:grpChg chg="mod">
          <ac:chgData name="Burns,Greg" userId="c1b22799-dab8-4f3f-944c-87a2c8bda36a" providerId="ADAL" clId="{8F0F06F9-71FC-4FF3-8833-F8E765CB1705}" dt="2023-04-10T19:59:19.674" v="83"/>
          <ac:grpSpMkLst>
            <pc:docMk/>
            <pc:sldMk cId="4024765467" sldId="338"/>
            <ac:grpSpMk id="1" creationId="{00000000-0000-0000-0000-000000000000}"/>
          </ac:grpSpMkLst>
        </pc:grpChg>
        <pc:graphicFrameChg chg="mod">
          <ac:chgData name="Burns,Greg" userId="c1b22799-dab8-4f3f-944c-87a2c8bda36a" providerId="ADAL" clId="{8F0F06F9-71FC-4FF3-8833-F8E765CB1705}" dt="2023-04-10T19:59:19.674" v="83"/>
          <ac:graphicFrameMkLst>
            <pc:docMk/>
            <pc:sldMk cId="4024765467" sldId="338"/>
            <ac:graphicFrameMk id="8" creationId="{B6D1BFE7-AF45-4C41-95E6-6AADDA4F69C9}"/>
          </ac:graphicFrameMkLst>
        </pc:graphicFrameChg>
      </pc:sldChg>
      <pc:sldChg chg="delSp modSp add del mod ord">
        <pc:chgData name="Burns,Greg" userId="c1b22799-dab8-4f3f-944c-87a2c8bda36a" providerId="ADAL" clId="{8F0F06F9-71FC-4FF3-8833-F8E765CB1705}" dt="2023-04-18T17:48:37.026" v="5264" actId="2696"/>
        <pc:sldMkLst>
          <pc:docMk/>
          <pc:sldMk cId="3859080418" sldId="339"/>
        </pc:sldMkLst>
        <pc:spChg chg="mod">
          <ac:chgData name="Burns,Greg" userId="c1b22799-dab8-4f3f-944c-87a2c8bda36a" providerId="ADAL" clId="{8F0F06F9-71FC-4FF3-8833-F8E765CB1705}" dt="2023-04-13T21:54:26.927" v="4725" actId="255"/>
          <ac:spMkLst>
            <pc:docMk/>
            <pc:sldMk cId="3859080418" sldId="339"/>
            <ac:spMk id="2" creationId="{9DAD11D4-9A62-9C40-BA56-0683BF60E69F}"/>
          </ac:spMkLst>
        </pc:spChg>
        <pc:spChg chg="mod">
          <ac:chgData name="Burns,Greg" userId="c1b22799-dab8-4f3f-944c-87a2c8bda36a" providerId="ADAL" clId="{8F0F06F9-71FC-4FF3-8833-F8E765CB1705}" dt="2023-04-14T20:46:35.653" v="5217" actId="20577"/>
          <ac:spMkLst>
            <pc:docMk/>
            <pc:sldMk cId="3859080418" sldId="339"/>
            <ac:spMk id="3" creationId="{5E4A7AAA-F7F1-47A4-9AD7-2232ABB9E03A}"/>
          </ac:spMkLst>
        </pc:spChg>
        <pc:spChg chg="del">
          <ac:chgData name="Burns,Greg" userId="c1b22799-dab8-4f3f-944c-87a2c8bda36a" providerId="ADAL" clId="{8F0F06F9-71FC-4FF3-8833-F8E765CB1705}" dt="2023-04-13T21:36:53.321" v="4572" actId="21"/>
          <ac:spMkLst>
            <pc:docMk/>
            <pc:sldMk cId="3859080418" sldId="339"/>
            <ac:spMk id="5" creationId="{B80B6197-AD24-40FC-A7D3-C939DB7A73DD}"/>
          </ac:spMkLst>
        </pc:spChg>
        <pc:graphicFrameChg chg="del">
          <ac:chgData name="Burns,Greg" userId="c1b22799-dab8-4f3f-944c-87a2c8bda36a" providerId="ADAL" clId="{8F0F06F9-71FC-4FF3-8833-F8E765CB1705}" dt="2023-04-13T21:36:47.986" v="4571" actId="21"/>
          <ac:graphicFrameMkLst>
            <pc:docMk/>
            <pc:sldMk cId="3859080418" sldId="339"/>
            <ac:graphicFrameMk id="4" creationId="{589542D5-DBAC-4BF5-AB4D-43F28EA96B14}"/>
          </ac:graphicFrameMkLst>
        </pc:graphicFrameChg>
        <pc:graphicFrameChg chg="del">
          <ac:chgData name="Burns,Greg" userId="c1b22799-dab8-4f3f-944c-87a2c8bda36a" providerId="ADAL" clId="{8F0F06F9-71FC-4FF3-8833-F8E765CB1705}" dt="2023-04-13T21:36:45.133" v="4570" actId="21"/>
          <ac:graphicFrameMkLst>
            <pc:docMk/>
            <pc:sldMk cId="3859080418" sldId="339"/>
            <ac:graphicFrameMk id="7" creationId="{2C2E5967-D496-47F3-897F-6AD51FA8E1FD}"/>
          </ac:graphicFrameMkLst>
        </pc:graphicFrameChg>
      </pc:sldChg>
      <pc:sldChg chg="addSp modSp new del mod ord">
        <pc:chgData name="Burns,Greg" userId="c1b22799-dab8-4f3f-944c-87a2c8bda36a" providerId="ADAL" clId="{8F0F06F9-71FC-4FF3-8833-F8E765CB1705}" dt="2023-04-13T20:16:06.309" v="3798" actId="2696"/>
        <pc:sldMkLst>
          <pc:docMk/>
          <pc:sldMk cId="3784267639" sldId="340"/>
        </pc:sldMkLst>
        <pc:spChg chg="add mod">
          <ac:chgData name="Burns,Greg" userId="c1b22799-dab8-4f3f-944c-87a2c8bda36a" providerId="ADAL" clId="{8F0F06F9-71FC-4FF3-8833-F8E765CB1705}" dt="2023-04-11T16:28:45.946" v="246" actId="20577"/>
          <ac:spMkLst>
            <pc:docMk/>
            <pc:sldMk cId="3784267639" sldId="340"/>
            <ac:spMk id="3" creationId="{F5F16E16-6B27-45CE-9A43-BB4BB689FE29}"/>
          </ac:spMkLst>
        </pc:spChg>
        <pc:picChg chg="add mod">
          <ac:chgData name="Burns,Greg" userId="c1b22799-dab8-4f3f-944c-87a2c8bda36a" providerId="ADAL" clId="{8F0F06F9-71FC-4FF3-8833-F8E765CB1705}" dt="2023-04-11T14:48:33.742" v="98" actId="1076"/>
          <ac:picMkLst>
            <pc:docMk/>
            <pc:sldMk cId="3784267639" sldId="340"/>
            <ac:picMk id="2" creationId="{5BDD629B-E8A6-47E6-B994-F96A13D8A47D}"/>
          </ac:picMkLst>
        </pc:picChg>
      </pc:sldChg>
      <pc:sldChg chg="addSp modSp new del mod">
        <pc:chgData name="Burns,Greg" userId="c1b22799-dab8-4f3f-944c-87a2c8bda36a" providerId="ADAL" clId="{8F0F06F9-71FC-4FF3-8833-F8E765CB1705}" dt="2023-04-11T14:47:48.549" v="92" actId="2696"/>
        <pc:sldMkLst>
          <pc:docMk/>
          <pc:sldMk cId="4002530928" sldId="340"/>
        </pc:sldMkLst>
        <pc:picChg chg="add mod">
          <ac:chgData name="Burns,Greg" userId="c1b22799-dab8-4f3f-944c-87a2c8bda36a" providerId="ADAL" clId="{8F0F06F9-71FC-4FF3-8833-F8E765CB1705}" dt="2023-04-11T14:47:15.870" v="91" actId="14100"/>
          <ac:picMkLst>
            <pc:docMk/>
            <pc:sldMk cId="4002530928" sldId="340"/>
            <ac:picMk id="2" creationId="{B26A2CA1-45DD-4EFF-B3CB-9A4006AB9CB0}"/>
          </ac:picMkLst>
        </pc:picChg>
      </pc:sldChg>
      <pc:sldChg chg="addSp delSp modSp add mod">
        <pc:chgData name="Burns,Greg" userId="c1b22799-dab8-4f3f-944c-87a2c8bda36a" providerId="ADAL" clId="{8F0F06F9-71FC-4FF3-8833-F8E765CB1705}" dt="2023-04-18T17:43:19.404" v="5253" actId="1076"/>
        <pc:sldMkLst>
          <pc:docMk/>
          <pc:sldMk cId="356114175" sldId="341"/>
        </pc:sldMkLst>
        <pc:spChg chg="mod">
          <ac:chgData name="Burns,Greg" userId="c1b22799-dab8-4f3f-944c-87a2c8bda36a" providerId="ADAL" clId="{8F0F06F9-71FC-4FF3-8833-F8E765CB1705}" dt="2023-04-14T19:46:24.653" v="4897" actId="1076"/>
          <ac:spMkLst>
            <pc:docMk/>
            <pc:sldMk cId="356114175" sldId="341"/>
            <ac:spMk id="2" creationId="{60B7C2FB-1789-4657-92D4-9D3F3DA42686}"/>
          </ac:spMkLst>
        </pc:spChg>
        <pc:spChg chg="mod">
          <ac:chgData name="Burns,Greg" userId="c1b22799-dab8-4f3f-944c-87a2c8bda36a" providerId="ADAL" clId="{8F0F06F9-71FC-4FF3-8833-F8E765CB1705}" dt="2023-04-14T19:47:48.319" v="4911" actId="255"/>
          <ac:spMkLst>
            <pc:docMk/>
            <pc:sldMk cId="356114175" sldId="341"/>
            <ac:spMk id="3" creationId="{1B8E975A-D031-4B5C-97C3-FFBE091BD39B}"/>
          </ac:spMkLst>
        </pc:spChg>
        <pc:spChg chg="add mod">
          <ac:chgData name="Burns,Greg" userId="c1b22799-dab8-4f3f-944c-87a2c8bda36a" providerId="ADAL" clId="{8F0F06F9-71FC-4FF3-8833-F8E765CB1705}" dt="2023-04-14T19:48:52.246" v="4951" actId="1076"/>
          <ac:spMkLst>
            <pc:docMk/>
            <pc:sldMk cId="356114175" sldId="341"/>
            <ac:spMk id="11" creationId="{B0DCD2E5-583E-4F6B-9B11-5CF54D66117E}"/>
          </ac:spMkLst>
        </pc:spChg>
        <pc:picChg chg="mod">
          <ac:chgData name="Burns,Greg" userId="c1b22799-dab8-4f3f-944c-87a2c8bda36a" providerId="ADAL" clId="{8F0F06F9-71FC-4FF3-8833-F8E765CB1705}" dt="2023-04-14T19:48:18.229" v="4922" actId="1076"/>
          <ac:picMkLst>
            <pc:docMk/>
            <pc:sldMk cId="356114175" sldId="341"/>
            <ac:picMk id="4" creationId="{393D9804-72C2-4697-A55F-FBFE554F6784}"/>
          </ac:picMkLst>
        </pc:picChg>
        <pc:picChg chg="mod">
          <ac:chgData name="Burns,Greg" userId="c1b22799-dab8-4f3f-944c-87a2c8bda36a" providerId="ADAL" clId="{8F0F06F9-71FC-4FF3-8833-F8E765CB1705}" dt="2023-04-14T19:48:08.028" v="4918" actId="1076"/>
          <ac:picMkLst>
            <pc:docMk/>
            <pc:sldMk cId="356114175" sldId="341"/>
            <ac:picMk id="5" creationId="{203A11AB-19A3-4143-83A6-0701EA4E72BB}"/>
          </ac:picMkLst>
        </pc:picChg>
        <pc:picChg chg="mod">
          <ac:chgData name="Burns,Greg" userId="c1b22799-dab8-4f3f-944c-87a2c8bda36a" providerId="ADAL" clId="{8F0F06F9-71FC-4FF3-8833-F8E765CB1705}" dt="2023-04-14T19:48:04.053" v="4917" actId="1076"/>
          <ac:picMkLst>
            <pc:docMk/>
            <pc:sldMk cId="356114175" sldId="341"/>
            <ac:picMk id="6" creationId="{8F47B491-FC2C-4AA8-9E63-E828222BF607}"/>
          </ac:picMkLst>
        </pc:picChg>
        <pc:picChg chg="mod">
          <ac:chgData name="Burns,Greg" userId="c1b22799-dab8-4f3f-944c-87a2c8bda36a" providerId="ADAL" clId="{8F0F06F9-71FC-4FF3-8833-F8E765CB1705}" dt="2023-04-14T19:48:15.493" v="4921" actId="1076"/>
          <ac:picMkLst>
            <pc:docMk/>
            <pc:sldMk cId="356114175" sldId="341"/>
            <ac:picMk id="7" creationId="{7CAD4575-028A-4FD6-BF0C-F16270F80AF7}"/>
          </ac:picMkLst>
        </pc:picChg>
        <pc:picChg chg="del mod">
          <ac:chgData name="Burns,Greg" userId="c1b22799-dab8-4f3f-944c-87a2c8bda36a" providerId="ADAL" clId="{8F0F06F9-71FC-4FF3-8833-F8E765CB1705}" dt="2023-04-18T17:43:12.210" v="5251" actId="21"/>
          <ac:picMkLst>
            <pc:docMk/>
            <pc:sldMk cId="356114175" sldId="341"/>
            <ac:picMk id="8" creationId="{C1F32185-4D0E-411B-B070-A3FD2770D90D}"/>
          </ac:picMkLst>
        </pc:picChg>
        <pc:picChg chg="add mod">
          <ac:chgData name="Burns,Greg" userId="c1b22799-dab8-4f3f-944c-87a2c8bda36a" providerId="ADAL" clId="{8F0F06F9-71FC-4FF3-8833-F8E765CB1705}" dt="2023-04-18T17:43:19.404" v="5253" actId="1076"/>
          <ac:picMkLst>
            <pc:docMk/>
            <pc:sldMk cId="356114175" sldId="341"/>
            <ac:picMk id="9" creationId="{4EFB1E2E-5E65-428F-B17C-616942938CF6}"/>
          </ac:picMkLst>
        </pc:picChg>
        <pc:picChg chg="del mod">
          <ac:chgData name="Burns,Greg" userId="c1b22799-dab8-4f3f-944c-87a2c8bda36a" providerId="ADAL" clId="{8F0F06F9-71FC-4FF3-8833-F8E765CB1705}" dt="2023-04-14T19:46:40.513" v="4899" actId="21"/>
          <ac:picMkLst>
            <pc:docMk/>
            <pc:sldMk cId="356114175" sldId="341"/>
            <ac:picMk id="9" creationId="{ADD7E251-0FF7-4B9E-A224-AAAE88F8A0AD}"/>
          </ac:picMkLst>
        </pc:picChg>
        <pc:picChg chg="add mod">
          <ac:chgData name="Burns,Greg" userId="c1b22799-dab8-4f3f-944c-87a2c8bda36a" providerId="ADAL" clId="{8F0F06F9-71FC-4FF3-8833-F8E765CB1705}" dt="2023-04-14T19:47:22.644" v="4907" actId="1076"/>
          <ac:picMkLst>
            <pc:docMk/>
            <pc:sldMk cId="356114175" sldId="341"/>
            <ac:picMk id="10" creationId="{78B6B9AB-FB37-47EC-A10E-67C0E853451E}"/>
          </ac:picMkLst>
        </pc:picChg>
      </pc:sldChg>
      <pc:sldChg chg="add del">
        <pc:chgData name="Burns,Greg" userId="c1b22799-dab8-4f3f-944c-87a2c8bda36a" providerId="ADAL" clId="{8F0F06F9-71FC-4FF3-8833-F8E765CB1705}" dt="2023-04-18T17:43:46.126" v="5254" actId="2696"/>
        <pc:sldMkLst>
          <pc:docMk/>
          <pc:sldMk cId="1345596032" sldId="342"/>
        </pc:sldMkLst>
      </pc:sldChg>
      <pc:sldChg chg="modSp new mod">
        <pc:chgData name="Burns,Greg" userId="c1b22799-dab8-4f3f-944c-87a2c8bda36a" providerId="ADAL" clId="{8F0F06F9-71FC-4FF3-8833-F8E765CB1705}" dt="2023-04-14T20:43:33.746" v="5194" actId="20577"/>
        <pc:sldMkLst>
          <pc:docMk/>
          <pc:sldMk cId="2034331646" sldId="343"/>
        </pc:sldMkLst>
        <pc:spChg chg="mod">
          <ac:chgData name="Burns,Greg" userId="c1b22799-dab8-4f3f-944c-87a2c8bda36a" providerId="ADAL" clId="{8F0F06F9-71FC-4FF3-8833-F8E765CB1705}" dt="2023-04-12T15:54:27.722" v="333" actId="20577"/>
          <ac:spMkLst>
            <pc:docMk/>
            <pc:sldMk cId="2034331646" sldId="343"/>
            <ac:spMk id="2" creationId="{ABD6CE4D-E26A-48A8-8062-B6B1FF36DBAC}"/>
          </ac:spMkLst>
        </pc:spChg>
        <pc:spChg chg="mod">
          <ac:chgData name="Burns,Greg" userId="c1b22799-dab8-4f3f-944c-87a2c8bda36a" providerId="ADAL" clId="{8F0F06F9-71FC-4FF3-8833-F8E765CB1705}" dt="2023-04-14T20:43:33.746" v="5194" actId="20577"/>
          <ac:spMkLst>
            <pc:docMk/>
            <pc:sldMk cId="2034331646" sldId="343"/>
            <ac:spMk id="3" creationId="{D623D6D0-F0F5-4D90-BDFC-E56111C3261A}"/>
          </ac:spMkLst>
        </pc:spChg>
      </pc:sldChg>
      <pc:sldChg chg="new del">
        <pc:chgData name="Burns,Greg" userId="c1b22799-dab8-4f3f-944c-87a2c8bda36a" providerId="ADAL" clId="{8F0F06F9-71FC-4FF3-8833-F8E765CB1705}" dt="2023-04-12T15:52:44.194" v="282" actId="2696"/>
        <pc:sldMkLst>
          <pc:docMk/>
          <pc:sldMk cId="4244642141" sldId="343"/>
        </pc:sldMkLst>
      </pc:sldChg>
      <pc:sldChg chg="modSp new mod">
        <pc:chgData name="Burns,Greg" userId="c1b22799-dab8-4f3f-944c-87a2c8bda36a" providerId="ADAL" clId="{8F0F06F9-71FC-4FF3-8833-F8E765CB1705}" dt="2023-04-12T19:14:05.586" v="879" actId="1076"/>
        <pc:sldMkLst>
          <pc:docMk/>
          <pc:sldMk cId="1180537570" sldId="344"/>
        </pc:sldMkLst>
        <pc:spChg chg="mod">
          <ac:chgData name="Burns,Greg" userId="c1b22799-dab8-4f3f-944c-87a2c8bda36a" providerId="ADAL" clId="{8F0F06F9-71FC-4FF3-8833-F8E765CB1705}" dt="2023-04-12T19:02:37.609" v="828" actId="1076"/>
          <ac:spMkLst>
            <pc:docMk/>
            <pc:sldMk cId="1180537570" sldId="344"/>
            <ac:spMk id="2" creationId="{E22E01A8-3AAC-408B-932C-85DEBB64762F}"/>
          </ac:spMkLst>
        </pc:spChg>
        <pc:spChg chg="mod">
          <ac:chgData name="Burns,Greg" userId="c1b22799-dab8-4f3f-944c-87a2c8bda36a" providerId="ADAL" clId="{8F0F06F9-71FC-4FF3-8833-F8E765CB1705}" dt="2023-04-12T19:14:05.586" v="879" actId="1076"/>
          <ac:spMkLst>
            <pc:docMk/>
            <pc:sldMk cId="1180537570" sldId="344"/>
            <ac:spMk id="3" creationId="{B9BF324A-A36C-473A-9734-E814CD28DE2F}"/>
          </ac:spMkLst>
        </pc:spChg>
      </pc:sldChg>
      <pc:sldChg chg="modSp new mod">
        <pc:chgData name="Burns,Greg" userId="c1b22799-dab8-4f3f-944c-87a2c8bda36a" providerId="ADAL" clId="{8F0F06F9-71FC-4FF3-8833-F8E765CB1705}" dt="2023-04-14T20:40:57.649" v="5170" actId="20577"/>
        <pc:sldMkLst>
          <pc:docMk/>
          <pc:sldMk cId="925409781" sldId="345"/>
        </pc:sldMkLst>
        <pc:spChg chg="mod">
          <ac:chgData name="Burns,Greg" userId="c1b22799-dab8-4f3f-944c-87a2c8bda36a" providerId="ADAL" clId="{8F0F06F9-71FC-4FF3-8833-F8E765CB1705}" dt="2023-04-12T21:00:47.728" v="2510" actId="1076"/>
          <ac:spMkLst>
            <pc:docMk/>
            <pc:sldMk cId="925409781" sldId="345"/>
            <ac:spMk id="2" creationId="{7C2335F5-CB7B-4289-B333-2B85CBE34B54}"/>
          </ac:spMkLst>
        </pc:spChg>
        <pc:spChg chg="mod">
          <ac:chgData name="Burns,Greg" userId="c1b22799-dab8-4f3f-944c-87a2c8bda36a" providerId="ADAL" clId="{8F0F06F9-71FC-4FF3-8833-F8E765CB1705}" dt="2023-04-14T20:40:57.649" v="5170" actId="20577"/>
          <ac:spMkLst>
            <pc:docMk/>
            <pc:sldMk cId="925409781" sldId="345"/>
            <ac:spMk id="3" creationId="{71FA6B99-9E7F-42D4-BC18-68FEB9C7126B}"/>
          </ac:spMkLst>
        </pc:spChg>
      </pc:sldChg>
      <pc:sldChg chg="addSp delSp modSp add mod">
        <pc:chgData name="Burns,Greg" userId="c1b22799-dab8-4f3f-944c-87a2c8bda36a" providerId="ADAL" clId="{8F0F06F9-71FC-4FF3-8833-F8E765CB1705}" dt="2023-04-12T19:34:54.987" v="1252" actId="1076"/>
        <pc:sldMkLst>
          <pc:docMk/>
          <pc:sldMk cId="4063110772" sldId="346"/>
        </pc:sldMkLst>
        <pc:spChg chg="mod">
          <ac:chgData name="Burns,Greg" userId="c1b22799-dab8-4f3f-944c-87a2c8bda36a" providerId="ADAL" clId="{8F0F06F9-71FC-4FF3-8833-F8E765CB1705}" dt="2023-04-12T19:24:38.222" v="1223" actId="14100"/>
          <ac:spMkLst>
            <pc:docMk/>
            <pc:sldMk cId="4063110772" sldId="346"/>
            <ac:spMk id="3" creationId="{B9BF324A-A36C-473A-9734-E814CD28DE2F}"/>
          </ac:spMkLst>
        </pc:spChg>
        <pc:picChg chg="add mod">
          <ac:chgData name="Burns,Greg" userId="c1b22799-dab8-4f3f-944c-87a2c8bda36a" providerId="ADAL" clId="{8F0F06F9-71FC-4FF3-8833-F8E765CB1705}" dt="2023-04-12T19:32:44.313" v="1244" actId="1076"/>
          <ac:picMkLst>
            <pc:docMk/>
            <pc:sldMk cId="4063110772" sldId="346"/>
            <ac:picMk id="4" creationId="{4C039DF4-BF88-438F-A4B8-1D4519ABDDF6}"/>
          </ac:picMkLst>
        </pc:picChg>
        <pc:picChg chg="add mod">
          <ac:chgData name="Burns,Greg" userId="c1b22799-dab8-4f3f-944c-87a2c8bda36a" providerId="ADAL" clId="{8F0F06F9-71FC-4FF3-8833-F8E765CB1705}" dt="2023-04-12T19:32:40.130" v="1242" actId="1076"/>
          <ac:picMkLst>
            <pc:docMk/>
            <pc:sldMk cId="4063110772" sldId="346"/>
            <ac:picMk id="5" creationId="{4DDB37CC-2122-45AE-BFEA-C8B8A8567C2A}"/>
          </ac:picMkLst>
        </pc:picChg>
        <pc:picChg chg="add mod">
          <ac:chgData name="Burns,Greg" userId="c1b22799-dab8-4f3f-944c-87a2c8bda36a" providerId="ADAL" clId="{8F0F06F9-71FC-4FF3-8833-F8E765CB1705}" dt="2023-04-12T19:32:42.833" v="1243" actId="1076"/>
          <ac:picMkLst>
            <pc:docMk/>
            <pc:sldMk cId="4063110772" sldId="346"/>
            <ac:picMk id="6" creationId="{93392323-485B-42C7-B70B-376E6F0A78D0}"/>
          </ac:picMkLst>
        </pc:picChg>
        <pc:picChg chg="add del">
          <ac:chgData name="Burns,Greg" userId="c1b22799-dab8-4f3f-944c-87a2c8bda36a" providerId="ADAL" clId="{8F0F06F9-71FC-4FF3-8833-F8E765CB1705}" dt="2023-04-12T19:33:30.529" v="1246" actId="21"/>
          <ac:picMkLst>
            <pc:docMk/>
            <pc:sldMk cId="4063110772" sldId="346"/>
            <ac:picMk id="7" creationId="{85805B69-6FB0-44CA-9DD1-E36E35494A15}"/>
          </ac:picMkLst>
        </pc:picChg>
        <pc:picChg chg="add del">
          <ac:chgData name="Burns,Greg" userId="c1b22799-dab8-4f3f-944c-87a2c8bda36a" providerId="ADAL" clId="{8F0F06F9-71FC-4FF3-8833-F8E765CB1705}" dt="2023-04-12T19:33:46.643" v="1248" actId="21"/>
          <ac:picMkLst>
            <pc:docMk/>
            <pc:sldMk cId="4063110772" sldId="346"/>
            <ac:picMk id="8" creationId="{4321955B-2F3C-4ADD-9E46-3E92B6F1E4AB}"/>
          </ac:picMkLst>
        </pc:picChg>
        <pc:picChg chg="add mod">
          <ac:chgData name="Burns,Greg" userId="c1b22799-dab8-4f3f-944c-87a2c8bda36a" providerId="ADAL" clId="{8F0F06F9-71FC-4FF3-8833-F8E765CB1705}" dt="2023-04-12T19:34:54.987" v="1252" actId="1076"/>
          <ac:picMkLst>
            <pc:docMk/>
            <pc:sldMk cId="4063110772" sldId="346"/>
            <ac:picMk id="9" creationId="{6807439B-42CD-46F1-8DB7-F680A358C73B}"/>
          </ac:picMkLst>
        </pc:picChg>
      </pc:sldChg>
      <pc:sldChg chg="modSp add mod ord">
        <pc:chgData name="Burns,Greg" userId="c1b22799-dab8-4f3f-944c-87a2c8bda36a" providerId="ADAL" clId="{8F0F06F9-71FC-4FF3-8833-F8E765CB1705}" dt="2023-04-12T19:58:51.836" v="2090" actId="20577"/>
        <pc:sldMkLst>
          <pc:docMk/>
          <pc:sldMk cId="111723371" sldId="347"/>
        </pc:sldMkLst>
        <pc:spChg chg="mod">
          <ac:chgData name="Burns,Greg" userId="c1b22799-dab8-4f3f-944c-87a2c8bda36a" providerId="ADAL" clId="{8F0F06F9-71FC-4FF3-8833-F8E765CB1705}" dt="2023-04-12T19:58:51.836" v="2090" actId="20577"/>
          <ac:spMkLst>
            <pc:docMk/>
            <pc:sldMk cId="111723371" sldId="347"/>
            <ac:spMk id="3" creationId="{B9BF324A-A36C-473A-9734-E814CD28DE2F}"/>
          </ac:spMkLst>
        </pc:spChg>
      </pc:sldChg>
      <pc:sldChg chg="addSp delSp modSp add mod">
        <pc:chgData name="Burns,Greg" userId="c1b22799-dab8-4f3f-944c-87a2c8bda36a" providerId="ADAL" clId="{8F0F06F9-71FC-4FF3-8833-F8E765CB1705}" dt="2023-04-14T20:56:37.821" v="5248" actId="1076"/>
        <pc:sldMkLst>
          <pc:docMk/>
          <pc:sldMk cId="2765047870" sldId="348"/>
        </pc:sldMkLst>
        <pc:spChg chg="mod">
          <ac:chgData name="Burns,Greg" userId="c1b22799-dab8-4f3f-944c-87a2c8bda36a" providerId="ADAL" clId="{8F0F06F9-71FC-4FF3-8833-F8E765CB1705}" dt="2023-04-14T20:37:03.540" v="5111" actId="20577"/>
          <ac:spMkLst>
            <pc:docMk/>
            <pc:sldMk cId="2765047870" sldId="348"/>
            <ac:spMk id="3" creationId="{71FA6B99-9E7F-42D4-BC18-68FEB9C7126B}"/>
          </ac:spMkLst>
        </pc:spChg>
        <pc:spChg chg="add mod">
          <ac:chgData name="Burns,Greg" userId="c1b22799-dab8-4f3f-944c-87a2c8bda36a" providerId="ADAL" clId="{8F0F06F9-71FC-4FF3-8833-F8E765CB1705}" dt="2023-04-13T17:24:11.616" v="2697" actId="1076"/>
          <ac:spMkLst>
            <pc:docMk/>
            <pc:sldMk cId="2765047870" sldId="348"/>
            <ac:spMk id="4" creationId="{AE6AB8B0-BE86-4E39-826D-3A424CB8C3AF}"/>
          </ac:spMkLst>
        </pc:spChg>
        <pc:spChg chg="add mod">
          <ac:chgData name="Burns,Greg" userId="c1b22799-dab8-4f3f-944c-87a2c8bda36a" providerId="ADAL" clId="{8F0F06F9-71FC-4FF3-8833-F8E765CB1705}" dt="2023-04-14T20:56:12.585" v="5243" actId="1076"/>
          <ac:spMkLst>
            <pc:docMk/>
            <pc:sldMk cId="2765047870" sldId="348"/>
            <ac:spMk id="6" creationId="{7DC31740-2A0A-45DF-9051-26D1FD89122E}"/>
          </ac:spMkLst>
        </pc:spChg>
        <pc:spChg chg="add del mod">
          <ac:chgData name="Burns,Greg" userId="c1b22799-dab8-4f3f-944c-87a2c8bda36a" providerId="ADAL" clId="{8F0F06F9-71FC-4FF3-8833-F8E765CB1705}" dt="2023-04-13T17:26:25.048" v="2739"/>
          <ac:spMkLst>
            <pc:docMk/>
            <pc:sldMk cId="2765047870" sldId="348"/>
            <ac:spMk id="7" creationId="{96BEF65C-E43B-43B4-A6AE-20E03BD368FD}"/>
          </ac:spMkLst>
        </pc:spChg>
        <pc:spChg chg="add mod">
          <ac:chgData name="Burns,Greg" userId="c1b22799-dab8-4f3f-944c-87a2c8bda36a" providerId="ADAL" clId="{8F0F06F9-71FC-4FF3-8833-F8E765CB1705}" dt="2023-04-13T17:25:46.735" v="2726" actId="207"/>
          <ac:spMkLst>
            <pc:docMk/>
            <pc:sldMk cId="2765047870" sldId="348"/>
            <ac:spMk id="8" creationId="{2360B40E-9334-4FF9-9C75-1BA0570E65BC}"/>
          </ac:spMkLst>
        </pc:spChg>
        <pc:picChg chg="add mod">
          <ac:chgData name="Burns,Greg" userId="c1b22799-dab8-4f3f-944c-87a2c8bda36a" providerId="ADAL" clId="{8F0F06F9-71FC-4FF3-8833-F8E765CB1705}" dt="2023-04-13T17:24:20.968" v="2698" actId="1076"/>
          <ac:picMkLst>
            <pc:docMk/>
            <pc:sldMk cId="2765047870" sldId="348"/>
            <ac:picMk id="5" creationId="{55825CDB-C973-4F83-BC1E-2F3694092301}"/>
          </ac:picMkLst>
        </pc:picChg>
        <pc:picChg chg="add mod">
          <ac:chgData name="Burns,Greg" userId="c1b22799-dab8-4f3f-944c-87a2c8bda36a" providerId="ADAL" clId="{8F0F06F9-71FC-4FF3-8833-F8E765CB1705}" dt="2023-04-14T20:39:43.321" v="5124" actId="1076"/>
          <ac:picMkLst>
            <pc:docMk/>
            <pc:sldMk cId="2765047870" sldId="348"/>
            <ac:picMk id="7" creationId="{B3CD1871-7D21-4E8A-B2CD-09234E9CB3E5}"/>
          </ac:picMkLst>
        </pc:picChg>
        <pc:picChg chg="add mod">
          <ac:chgData name="Burns,Greg" userId="c1b22799-dab8-4f3f-944c-87a2c8bda36a" providerId="ADAL" clId="{8F0F06F9-71FC-4FF3-8833-F8E765CB1705}" dt="2023-04-14T20:39:36.624" v="5122" actId="1076"/>
          <ac:picMkLst>
            <pc:docMk/>
            <pc:sldMk cId="2765047870" sldId="348"/>
            <ac:picMk id="9" creationId="{9FE4253A-828F-4A24-98AA-9A7B0F63A5A0}"/>
          </ac:picMkLst>
        </pc:picChg>
        <pc:picChg chg="add mod">
          <ac:chgData name="Burns,Greg" userId="c1b22799-dab8-4f3f-944c-87a2c8bda36a" providerId="ADAL" clId="{8F0F06F9-71FC-4FF3-8833-F8E765CB1705}" dt="2023-04-14T20:56:37.821" v="5248" actId="1076"/>
          <ac:picMkLst>
            <pc:docMk/>
            <pc:sldMk cId="2765047870" sldId="348"/>
            <ac:picMk id="10" creationId="{54D3B9B5-F69E-4B58-AED7-1A90581EC071}"/>
          </ac:picMkLst>
        </pc:picChg>
      </pc:sldChg>
      <pc:sldChg chg="addSp delSp modSp add del mod">
        <pc:chgData name="Burns,Greg" userId="c1b22799-dab8-4f3f-944c-87a2c8bda36a" providerId="ADAL" clId="{8F0F06F9-71FC-4FF3-8833-F8E765CB1705}" dt="2023-04-25T16:53:24.757" v="6961" actId="20577"/>
        <pc:sldMkLst>
          <pc:docMk/>
          <pc:sldMk cId="902326890" sldId="349"/>
        </pc:sldMkLst>
        <pc:spChg chg="mod">
          <ac:chgData name="Burns,Greg" userId="c1b22799-dab8-4f3f-944c-87a2c8bda36a" providerId="ADAL" clId="{8F0F06F9-71FC-4FF3-8833-F8E765CB1705}" dt="2023-04-14T20:42:34.068" v="5189" actId="20577"/>
          <ac:spMkLst>
            <pc:docMk/>
            <pc:sldMk cId="902326890" sldId="349"/>
            <ac:spMk id="2" creationId="{7C2335F5-CB7B-4289-B333-2B85CBE34B54}"/>
          </ac:spMkLst>
        </pc:spChg>
        <pc:spChg chg="mod">
          <ac:chgData name="Burns,Greg" userId="c1b22799-dab8-4f3f-944c-87a2c8bda36a" providerId="ADAL" clId="{8F0F06F9-71FC-4FF3-8833-F8E765CB1705}" dt="2023-04-25T16:53:24.757" v="6961" actId="20577"/>
          <ac:spMkLst>
            <pc:docMk/>
            <pc:sldMk cId="902326890" sldId="349"/>
            <ac:spMk id="3" creationId="{71FA6B99-9E7F-42D4-BC18-68FEB9C7126B}"/>
          </ac:spMkLst>
        </pc:spChg>
        <pc:spChg chg="del">
          <ac:chgData name="Burns,Greg" userId="c1b22799-dab8-4f3f-944c-87a2c8bda36a" providerId="ADAL" clId="{8F0F06F9-71FC-4FF3-8833-F8E765CB1705}" dt="2023-04-13T17:29:58.845" v="2751" actId="21"/>
          <ac:spMkLst>
            <pc:docMk/>
            <pc:sldMk cId="902326890" sldId="349"/>
            <ac:spMk id="4" creationId="{AE6AB8B0-BE86-4E39-826D-3A424CB8C3AF}"/>
          </ac:spMkLst>
        </pc:spChg>
        <pc:spChg chg="del">
          <ac:chgData name="Burns,Greg" userId="c1b22799-dab8-4f3f-944c-87a2c8bda36a" providerId="ADAL" clId="{8F0F06F9-71FC-4FF3-8833-F8E765CB1705}" dt="2023-04-13T17:29:55.267" v="2750" actId="21"/>
          <ac:spMkLst>
            <pc:docMk/>
            <pc:sldMk cId="902326890" sldId="349"/>
            <ac:spMk id="6" creationId="{7DC31740-2A0A-45DF-9051-26D1FD89122E}"/>
          </ac:spMkLst>
        </pc:spChg>
        <pc:spChg chg="add del mod">
          <ac:chgData name="Burns,Greg" userId="c1b22799-dab8-4f3f-944c-87a2c8bda36a" providerId="ADAL" clId="{8F0F06F9-71FC-4FF3-8833-F8E765CB1705}" dt="2023-04-14T20:36:21.532" v="5074" actId="21"/>
          <ac:spMkLst>
            <pc:docMk/>
            <pc:sldMk cId="902326890" sldId="349"/>
            <ac:spMk id="7" creationId="{483DB4C8-CCDD-46B6-B156-76C9B4651DD1}"/>
          </ac:spMkLst>
        </pc:spChg>
        <pc:spChg chg="del">
          <ac:chgData name="Burns,Greg" userId="c1b22799-dab8-4f3f-944c-87a2c8bda36a" providerId="ADAL" clId="{8F0F06F9-71FC-4FF3-8833-F8E765CB1705}" dt="2023-04-13T17:30:10.507" v="2753" actId="21"/>
          <ac:spMkLst>
            <pc:docMk/>
            <pc:sldMk cId="902326890" sldId="349"/>
            <ac:spMk id="8" creationId="{2360B40E-9334-4FF9-9C75-1BA0570E65BC}"/>
          </ac:spMkLst>
        </pc:spChg>
        <pc:picChg chg="add mod">
          <ac:chgData name="Burns,Greg" userId="c1b22799-dab8-4f3f-944c-87a2c8bda36a" providerId="ADAL" clId="{8F0F06F9-71FC-4FF3-8833-F8E765CB1705}" dt="2023-04-14T20:43:01.081" v="5191" actId="1076"/>
          <ac:picMkLst>
            <pc:docMk/>
            <pc:sldMk cId="902326890" sldId="349"/>
            <ac:picMk id="4" creationId="{728899B2-227C-4AB5-9052-53D46D06DB81}"/>
          </ac:picMkLst>
        </pc:picChg>
        <pc:picChg chg="del">
          <ac:chgData name="Burns,Greg" userId="c1b22799-dab8-4f3f-944c-87a2c8bda36a" providerId="ADAL" clId="{8F0F06F9-71FC-4FF3-8833-F8E765CB1705}" dt="2023-04-13T17:30:04.219" v="2752" actId="21"/>
          <ac:picMkLst>
            <pc:docMk/>
            <pc:sldMk cId="902326890" sldId="349"/>
            <ac:picMk id="5" creationId="{55825CDB-C973-4F83-BC1E-2F3694092301}"/>
          </ac:picMkLst>
        </pc:picChg>
        <pc:picChg chg="add mod">
          <ac:chgData name="Burns,Greg" userId="c1b22799-dab8-4f3f-944c-87a2c8bda36a" providerId="ADAL" clId="{8F0F06F9-71FC-4FF3-8833-F8E765CB1705}" dt="2023-04-14T20:55:13.222" v="5234" actId="1076"/>
          <ac:picMkLst>
            <pc:docMk/>
            <pc:sldMk cId="902326890" sldId="349"/>
            <ac:picMk id="5" creationId="{677822C9-23BC-4AC6-98B8-570088AE89BF}"/>
          </ac:picMkLst>
        </pc:picChg>
        <pc:picChg chg="add del mod">
          <ac:chgData name="Burns,Greg" userId="c1b22799-dab8-4f3f-944c-87a2c8bda36a" providerId="ADAL" clId="{8F0F06F9-71FC-4FF3-8833-F8E765CB1705}" dt="2023-04-14T20:36:05.580" v="5073" actId="21"/>
          <ac:picMkLst>
            <pc:docMk/>
            <pc:sldMk cId="902326890" sldId="349"/>
            <ac:picMk id="10" creationId="{19FA0A42-01D4-4CB3-BE6D-C848F14B0E26}"/>
          </ac:picMkLst>
        </pc:picChg>
      </pc:sldChg>
      <pc:sldChg chg="addSp delSp modSp add mod ord">
        <pc:chgData name="Burns,Greg" userId="c1b22799-dab8-4f3f-944c-87a2c8bda36a" providerId="ADAL" clId="{8F0F06F9-71FC-4FF3-8833-F8E765CB1705}" dt="2023-04-14T19:53:57.483" v="4955" actId="1076"/>
        <pc:sldMkLst>
          <pc:docMk/>
          <pc:sldMk cId="2716330811" sldId="350"/>
        </pc:sldMkLst>
        <pc:spChg chg="del mod">
          <ac:chgData name="Burns,Greg" userId="c1b22799-dab8-4f3f-944c-87a2c8bda36a" providerId="ADAL" clId="{8F0F06F9-71FC-4FF3-8833-F8E765CB1705}" dt="2023-04-13T20:03:48.946" v="3517" actId="21"/>
          <ac:spMkLst>
            <pc:docMk/>
            <pc:sldMk cId="2716330811" sldId="350"/>
            <ac:spMk id="2" creationId="{F49F66BF-205F-4E58-AAC0-9FEE930375D9}"/>
          </ac:spMkLst>
        </pc:spChg>
        <pc:spChg chg="mod">
          <ac:chgData name="Burns,Greg" userId="c1b22799-dab8-4f3f-944c-87a2c8bda36a" providerId="ADAL" clId="{8F0F06F9-71FC-4FF3-8833-F8E765CB1705}" dt="2023-04-13T20:18:01.425" v="3811" actId="20577"/>
          <ac:spMkLst>
            <pc:docMk/>
            <pc:sldMk cId="2716330811" sldId="350"/>
            <ac:spMk id="3" creationId="{5EE6624D-224D-47D8-A16B-8AAFC98DC44B}"/>
          </ac:spMkLst>
        </pc:spChg>
        <pc:picChg chg="add mod">
          <ac:chgData name="Burns,Greg" userId="c1b22799-dab8-4f3f-944c-87a2c8bda36a" providerId="ADAL" clId="{8F0F06F9-71FC-4FF3-8833-F8E765CB1705}" dt="2023-04-14T19:53:57.483" v="4955" actId="1076"/>
          <ac:picMkLst>
            <pc:docMk/>
            <pc:sldMk cId="2716330811" sldId="350"/>
            <ac:picMk id="2" creationId="{3D6A5A55-B69D-48C4-A1EB-1F65C832D50F}"/>
          </ac:picMkLst>
        </pc:picChg>
        <pc:picChg chg="add del mod">
          <ac:chgData name="Burns,Greg" userId="c1b22799-dab8-4f3f-944c-87a2c8bda36a" providerId="ADAL" clId="{8F0F06F9-71FC-4FF3-8833-F8E765CB1705}" dt="2023-04-13T20:14:41.060" v="3788" actId="21"/>
          <ac:picMkLst>
            <pc:docMk/>
            <pc:sldMk cId="2716330811" sldId="350"/>
            <ac:picMk id="4" creationId="{6ACEF588-CB7A-4513-B8B3-10F391330B7F}"/>
          </ac:picMkLst>
        </pc:picChg>
        <pc:picChg chg="add del mod">
          <ac:chgData name="Burns,Greg" userId="c1b22799-dab8-4f3f-944c-87a2c8bda36a" providerId="ADAL" clId="{8F0F06F9-71FC-4FF3-8833-F8E765CB1705}" dt="2023-04-13T20:14:07.917" v="3784"/>
          <ac:picMkLst>
            <pc:docMk/>
            <pc:sldMk cId="2716330811" sldId="350"/>
            <ac:picMk id="5" creationId="{173A3F3E-0A78-40E1-8145-C1FCFCCC94E1}"/>
          </ac:picMkLst>
        </pc:picChg>
        <pc:picChg chg="add del mod">
          <ac:chgData name="Burns,Greg" userId="c1b22799-dab8-4f3f-944c-87a2c8bda36a" providerId="ADAL" clId="{8F0F06F9-71FC-4FF3-8833-F8E765CB1705}" dt="2023-04-13T20:14:04.676" v="3778"/>
          <ac:picMkLst>
            <pc:docMk/>
            <pc:sldMk cId="2716330811" sldId="350"/>
            <ac:picMk id="6" creationId="{ABF006EA-599D-435D-B534-EA7DEC2C000D}"/>
          </ac:picMkLst>
        </pc:picChg>
        <pc:picChg chg="add del mod">
          <ac:chgData name="Burns,Greg" userId="c1b22799-dab8-4f3f-944c-87a2c8bda36a" providerId="ADAL" clId="{8F0F06F9-71FC-4FF3-8833-F8E765CB1705}" dt="2023-04-13T20:14:02.621" v="3773"/>
          <ac:picMkLst>
            <pc:docMk/>
            <pc:sldMk cId="2716330811" sldId="350"/>
            <ac:picMk id="7" creationId="{C4A8576A-6A56-45F3-9476-42788B05F42B}"/>
          </ac:picMkLst>
        </pc:picChg>
        <pc:picChg chg="add mod">
          <ac:chgData name="Burns,Greg" userId="c1b22799-dab8-4f3f-944c-87a2c8bda36a" providerId="ADAL" clId="{8F0F06F9-71FC-4FF3-8833-F8E765CB1705}" dt="2023-04-13T20:15:08.987" v="3793" actId="1076"/>
          <ac:picMkLst>
            <pc:docMk/>
            <pc:sldMk cId="2716330811" sldId="350"/>
            <ac:picMk id="8" creationId="{41E617E4-4ACB-438E-9F49-8D0EDACBDBA5}"/>
          </ac:picMkLst>
        </pc:picChg>
        <pc:picChg chg="add mod">
          <ac:chgData name="Burns,Greg" userId="c1b22799-dab8-4f3f-944c-87a2c8bda36a" providerId="ADAL" clId="{8F0F06F9-71FC-4FF3-8833-F8E765CB1705}" dt="2023-04-13T20:15:36.180" v="3797" actId="14100"/>
          <ac:picMkLst>
            <pc:docMk/>
            <pc:sldMk cId="2716330811" sldId="350"/>
            <ac:picMk id="9" creationId="{C1491BC2-E32F-43E4-A2B7-47EBF9E94ED8}"/>
          </ac:picMkLst>
        </pc:picChg>
      </pc:sldChg>
      <pc:sldChg chg="addSp delSp modSp add del mod ord modAnim">
        <pc:chgData name="Burns,Greg" userId="c1b22799-dab8-4f3f-944c-87a2c8bda36a" providerId="ADAL" clId="{8F0F06F9-71FC-4FF3-8833-F8E765CB1705}" dt="2023-04-18T17:46:18.591" v="5255" actId="2696"/>
        <pc:sldMkLst>
          <pc:docMk/>
          <pc:sldMk cId="1117230161" sldId="351"/>
        </pc:sldMkLst>
        <pc:spChg chg="mod">
          <ac:chgData name="Burns,Greg" userId="c1b22799-dab8-4f3f-944c-87a2c8bda36a" providerId="ADAL" clId="{8F0F06F9-71FC-4FF3-8833-F8E765CB1705}" dt="2023-04-13T20:50:08.337" v="3977" actId="20577"/>
          <ac:spMkLst>
            <pc:docMk/>
            <pc:sldMk cId="1117230161" sldId="351"/>
            <ac:spMk id="3" creationId="{06D63218-12EA-4506-88AE-607925F936BA}"/>
          </ac:spMkLst>
        </pc:spChg>
        <pc:picChg chg="add del">
          <ac:chgData name="Burns,Greg" userId="c1b22799-dab8-4f3f-944c-87a2c8bda36a" providerId="ADAL" clId="{8F0F06F9-71FC-4FF3-8833-F8E765CB1705}" dt="2023-04-13T20:41:58.839" v="3883" actId="21"/>
          <ac:picMkLst>
            <pc:docMk/>
            <pc:sldMk cId="1117230161" sldId="351"/>
            <ac:picMk id="2" creationId="{E08A04B8-E4C6-4FA2-AC02-D15834688439}"/>
          </ac:picMkLst>
        </pc:picChg>
        <pc:picChg chg="add mod">
          <ac:chgData name="Burns,Greg" userId="c1b22799-dab8-4f3f-944c-87a2c8bda36a" providerId="ADAL" clId="{8F0F06F9-71FC-4FF3-8833-F8E765CB1705}" dt="2023-04-13T20:43:35.341" v="3893" actId="14100"/>
          <ac:picMkLst>
            <pc:docMk/>
            <pc:sldMk cId="1117230161" sldId="351"/>
            <ac:picMk id="4" creationId="{A9C82471-60A6-4F00-8B8F-8F9A2CAF3BEC}"/>
          </ac:picMkLst>
        </pc:picChg>
        <pc:picChg chg="del">
          <ac:chgData name="Burns,Greg" userId="c1b22799-dab8-4f3f-944c-87a2c8bda36a" providerId="ADAL" clId="{8F0F06F9-71FC-4FF3-8833-F8E765CB1705}" dt="2023-04-13T20:39:25.864" v="3819" actId="21"/>
          <ac:picMkLst>
            <pc:docMk/>
            <pc:sldMk cId="1117230161" sldId="351"/>
            <ac:picMk id="5" creationId="{87A0D6A8-0444-4E6E-98B6-C8B3900CEF3D}"/>
          </ac:picMkLst>
        </pc:picChg>
        <pc:picChg chg="add del">
          <ac:chgData name="Burns,Greg" userId="c1b22799-dab8-4f3f-944c-87a2c8bda36a" providerId="ADAL" clId="{8F0F06F9-71FC-4FF3-8833-F8E765CB1705}" dt="2023-04-13T20:43:09.159" v="3889" actId="21"/>
          <ac:picMkLst>
            <pc:docMk/>
            <pc:sldMk cId="1117230161" sldId="351"/>
            <ac:picMk id="6" creationId="{74C36CCB-255D-4242-9FC3-C8FA154DE995}"/>
          </ac:picMkLst>
        </pc:picChg>
        <pc:picChg chg="add mod">
          <ac:chgData name="Burns,Greg" userId="c1b22799-dab8-4f3f-944c-87a2c8bda36a" providerId="ADAL" clId="{8F0F06F9-71FC-4FF3-8833-F8E765CB1705}" dt="2023-04-13T20:49:51.382" v="3950" actId="1076"/>
          <ac:picMkLst>
            <pc:docMk/>
            <pc:sldMk cId="1117230161" sldId="351"/>
            <ac:picMk id="7" creationId="{CEE8B7E3-E809-40EB-9E39-73CBCF515E76}"/>
          </ac:picMkLst>
        </pc:picChg>
        <pc:picChg chg="add mod">
          <ac:chgData name="Burns,Greg" userId="c1b22799-dab8-4f3f-944c-87a2c8bda36a" providerId="ADAL" clId="{8F0F06F9-71FC-4FF3-8833-F8E765CB1705}" dt="2023-04-13T20:49:54.255" v="3951" actId="1076"/>
          <ac:picMkLst>
            <pc:docMk/>
            <pc:sldMk cId="1117230161" sldId="351"/>
            <ac:picMk id="8" creationId="{AAFEEFFF-FFEF-413A-98CF-A44B5FA68462}"/>
          </ac:picMkLst>
        </pc:picChg>
        <pc:picChg chg="add mod">
          <ac:chgData name="Burns,Greg" userId="c1b22799-dab8-4f3f-944c-87a2c8bda36a" providerId="ADAL" clId="{8F0F06F9-71FC-4FF3-8833-F8E765CB1705}" dt="2023-04-13T20:50:31.544" v="3980" actId="1076"/>
          <ac:picMkLst>
            <pc:docMk/>
            <pc:sldMk cId="1117230161" sldId="351"/>
            <ac:picMk id="9" creationId="{45BFE0CF-7169-421F-90F2-C39F2CCF7677}"/>
          </ac:picMkLst>
        </pc:picChg>
        <pc:picChg chg="add mod">
          <ac:chgData name="Burns,Greg" userId="c1b22799-dab8-4f3f-944c-87a2c8bda36a" providerId="ADAL" clId="{8F0F06F9-71FC-4FF3-8833-F8E765CB1705}" dt="2023-04-13T20:43:29.699" v="3892" actId="1076"/>
          <ac:picMkLst>
            <pc:docMk/>
            <pc:sldMk cId="1117230161" sldId="351"/>
            <ac:picMk id="2050" creationId="{4D84F839-9C2B-4879-B004-50FCD5CB8BFE}"/>
          </ac:picMkLst>
        </pc:picChg>
      </pc:sldChg>
      <pc:sldChg chg="modSp add del mod ord">
        <pc:chgData name="Burns,Greg" userId="c1b22799-dab8-4f3f-944c-87a2c8bda36a" providerId="ADAL" clId="{8F0F06F9-71FC-4FF3-8833-F8E765CB1705}" dt="2023-04-18T17:46:51.875" v="5259" actId="2696"/>
        <pc:sldMkLst>
          <pc:docMk/>
          <pc:sldMk cId="1336140862" sldId="352"/>
        </pc:sldMkLst>
        <pc:spChg chg="mod">
          <ac:chgData name="Burns,Greg" userId="c1b22799-dab8-4f3f-944c-87a2c8bda36a" providerId="ADAL" clId="{8F0F06F9-71FC-4FF3-8833-F8E765CB1705}" dt="2023-04-14T20:07:27.787" v="4985" actId="1076"/>
          <ac:spMkLst>
            <pc:docMk/>
            <pc:sldMk cId="1336140862" sldId="352"/>
            <ac:spMk id="2" creationId="{60B7C2FB-1789-4657-92D4-9D3F3DA42686}"/>
          </ac:spMkLst>
        </pc:spChg>
      </pc:sldChg>
      <pc:sldChg chg="delSp modSp add del mod delAnim modAnim">
        <pc:chgData name="Burns,Greg" userId="c1b22799-dab8-4f3f-944c-87a2c8bda36a" providerId="ADAL" clId="{8F0F06F9-71FC-4FF3-8833-F8E765CB1705}" dt="2023-04-18T17:46:35.113" v="5257" actId="2696"/>
        <pc:sldMkLst>
          <pc:docMk/>
          <pc:sldMk cId="3091124733" sldId="353"/>
        </pc:sldMkLst>
        <pc:spChg chg="mod">
          <ac:chgData name="Burns,Greg" userId="c1b22799-dab8-4f3f-944c-87a2c8bda36a" providerId="ADAL" clId="{8F0F06F9-71FC-4FF3-8833-F8E765CB1705}" dt="2023-04-13T21:23:08.712" v="4037" actId="20577"/>
          <ac:spMkLst>
            <pc:docMk/>
            <pc:sldMk cId="3091124733" sldId="353"/>
            <ac:spMk id="4" creationId="{55C4928A-13C3-4981-926F-CC4B0C15681A}"/>
          </ac:spMkLst>
        </pc:spChg>
        <pc:spChg chg="del">
          <ac:chgData name="Burns,Greg" userId="c1b22799-dab8-4f3f-944c-87a2c8bda36a" providerId="ADAL" clId="{8F0F06F9-71FC-4FF3-8833-F8E765CB1705}" dt="2023-04-13T21:22:57.215" v="4030" actId="21"/>
          <ac:spMkLst>
            <pc:docMk/>
            <pc:sldMk cId="3091124733" sldId="353"/>
            <ac:spMk id="5" creationId="{7773E554-0948-40ED-ACCB-842A057CC83A}"/>
          </ac:spMkLst>
        </pc:spChg>
        <pc:spChg chg="del">
          <ac:chgData name="Burns,Greg" userId="c1b22799-dab8-4f3f-944c-87a2c8bda36a" providerId="ADAL" clId="{8F0F06F9-71FC-4FF3-8833-F8E765CB1705}" dt="2023-04-13T21:22:42.422" v="4027" actId="21"/>
          <ac:spMkLst>
            <pc:docMk/>
            <pc:sldMk cId="3091124733" sldId="353"/>
            <ac:spMk id="6" creationId="{BAB8AC3F-A9A7-4988-9B6F-1EDD34B919EB}"/>
          </ac:spMkLst>
        </pc:spChg>
        <pc:spChg chg="mod">
          <ac:chgData name="Burns,Greg" userId="c1b22799-dab8-4f3f-944c-87a2c8bda36a" providerId="ADAL" clId="{8F0F06F9-71FC-4FF3-8833-F8E765CB1705}" dt="2023-04-13T21:24:41.465" v="4186" actId="1076"/>
          <ac:spMkLst>
            <pc:docMk/>
            <pc:sldMk cId="3091124733" sldId="353"/>
            <ac:spMk id="9" creationId="{90FD44D3-2167-4133-A950-34C7D8927236}"/>
          </ac:spMkLst>
        </pc:spChg>
        <pc:spChg chg="del">
          <ac:chgData name="Burns,Greg" userId="c1b22799-dab8-4f3f-944c-87a2c8bda36a" providerId="ADAL" clId="{8F0F06F9-71FC-4FF3-8833-F8E765CB1705}" dt="2023-04-13T21:22:38.962" v="4026" actId="21"/>
          <ac:spMkLst>
            <pc:docMk/>
            <pc:sldMk cId="3091124733" sldId="353"/>
            <ac:spMk id="14" creationId="{50149F42-D4A7-4923-B4C9-95044A58038E}"/>
          </ac:spMkLst>
        </pc:spChg>
        <pc:spChg chg="del">
          <ac:chgData name="Burns,Greg" userId="c1b22799-dab8-4f3f-944c-87a2c8bda36a" providerId="ADAL" clId="{8F0F06F9-71FC-4FF3-8833-F8E765CB1705}" dt="2023-04-13T21:22:45.068" v="4028" actId="21"/>
          <ac:spMkLst>
            <pc:docMk/>
            <pc:sldMk cId="3091124733" sldId="353"/>
            <ac:spMk id="15" creationId="{9BD00ACB-530A-4584-9C64-6A02FF19090E}"/>
          </ac:spMkLst>
        </pc:spChg>
        <pc:spChg chg="del">
          <ac:chgData name="Burns,Greg" userId="c1b22799-dab8-4f3f-944c-87a2c8bda36a" providerId="ADAL" clId="{8F0F06F9-71FC-4FF3-8833-F8E765CB1705}" dt="2023-04-13T21:22:51.860" v="4029" actId="21"/>
          <ac:spMkLst>
            <pc:docMk/>
            <pc:sldMk cId="3091124733" sldId="353"/>
            <ac:spMk id="16" creationId="{5CFCC325-DCB4-46C6-B256-480D793088BC}"/>
          </ac:spMkLst>
        </pc:spChg>
      </pc:sldChg>
      <pc:sldChg chg="modSp add del mod ord">
        <pc:chgData name="Burns,Greg" userId="c1b22799-dab8-4f3f-944c-87a2c8bda36a" providerId="ADAL" clId="{8F0F06F9-71FC-4FF3-8833-F8E765CB1705}" dt="2023-04-18T17:47:07.771" v="5261" actId="2696"/>
        <pc:sldMkLst>
          <pc:docMk/>
          <pc:sldMk cId="501424273" sldId="354"/>
        </pc:sldMkLst>
        <pc:spChg chg="mod">
          <ac:chgData name="Burns,Greg" userId="c1b22799-dab8-4f3f-944c-87a2c8bda36a" providerId="ADAL" clId="{8F0F06F9-71FC-4FF3-8833-F8E765CB1705}" dt="2023-04-14T20:10:20.275" v="4992" actId="255"/>
          <ac:spMkLst>
            <pc:docMk/>
            <pc:sldMk cId="501424273" sldId="354"/>
            <ac:spMk id="4" creationId="{55C4928A-13C3-4981-926F-CC4B0C15681A}"/>
          </ac:spMkLst>
        </pc:spChg>
        <pc:spChg chg="mod">
          <ac:chgData name="Burns,Greg" userId="c1b22799-dab8-4f3f-944c-87a2c8bda36a" providerId="ADAL" clId="{8F0F06F9-71FC-4FF3-8833-F8E765CB1705}" dt="2023-04-14T20:09:38.271" v="4986" actId="255"/>
          <ac:spMkLst>
            <pc:docMk/>
            <pc:sldMk cId="501424273" sldId="354"/>
            <ac:spMk id="9" creationId="{90FD44D3-2167-4133-A950-34C7D8927236}"/>
          </ac:spMkLst>
        </pc:spChg>
      </pc:sldChg>
      <pc:sldChg chg="modSp add del mod">
        <pc:chgData name="Burns,Greg" userId="c1b22799-dab8-4f3f-944c-87a2c8bda36a" providerId="ADAL" clId="{8F0F06F9-71FC-4FF3-8833-F8E765CB1705}" dt="2023-04-18T17:48:41.045" v="5265" actId="2696"/>
        <pc:sldMkLst>
          <pc:docMk/>
          <pc:sldMk cId="1901087201" sldId="355"/>
        </pc:sldMkLst>
        <pc:spChg chg="mod">
          <ac:chgData name="Burns,Greg" userId="c1b22799-dab8-4f3f-944c-87a2c8bda36a" providerId="ADAL" clId="{8F0F06F9-71FC-4FF3-8833-F8E765CB1705}" dt="2023-04-13T21:55:08.529" v="4728" actId="207"/>
          <ac:spMkLst>
            <pc:docMk/>
            <pc:sldMk cId="1901087201" sldId="355"/>
            <ac:spMk id="2" creationId="{9DAD11D4-9A62-9C40-BA56-0683BF60E69F}"/>
          </ac:spMkLst>
        </pc:spChg>
      </pc:sldChg>
      <pc:sldChg chg="addSp delSp modSp new mod ord modClrScheme chgLayout">
        <pc:chgData name="Burns,Greg" userId="c1b22799-dab8-4f3f-944c-87a2c8bda36a" providerId="ADAL" clId="{8F0F06F9-71FC-4FF3-8833-F8E765CB1705}" dt="2023-04-19T15:00:51.262" v="5343" actId="20577"/>
        <pc:sldMkLst>
          <pc:docMk/>
          <pc:sldMk cId="3982649930" sldId="356"/>
        </pc:sldMkLst>
        <pc:spChg chg="del">
          <ac:chgData name="Burns,Greg" userId="c1b22799-dab8-4f3f-944c-87a2c8bda36a" providerId="ADAL" clId="{8F0F06F9-71FC-4FF3-8833-F8E765CB1705}" dt="2023-04-14T19:07:29.053" v="4767" actId="26606"/>
          <ac:spMkLst>
            <pc:docMk/>
            <pc:sldMk cId="3982649930" sldId="356"/>
            <ac:spMk id="2" creationId="{21452546-256B-4B8A-8C4B-86508097D991}"/>
          </ac:spMkLst>
        </pc:spChg>
        <pc:spChg chg="del">
          <ac:chgData name="Burns,Greg" userId="c1b22799-dab8-4f3f-944c-87a2c8bda36a" providerId="ADAL" clId="{8F0F06F9-71FC-4FF3-8833-F8E765CB1705}" dt="2023-04-14T19:06:31.193" v="4760" actId="21"/>
          <ac:spMkLst>
            <pc:docMk/>
            <pc:sldMk cId="3982649930" sldId="356"/>
            <ac:spMk id="3" creationId="{8A3FF155-5FD9-4343-9C15-D69CF4A207DF}"/>
          </ac:spMkLst>
        </pc:spChg>
        <pc:spChg chg="del">
          <ac:chgData name="Burns,Greg" userId="c1b22799-dab8-4f3f-944c-87a2c8bda36a" providerId="ADAL" clId="{8F0F06F9-71FC-4FF3-8833-F8E765CB1705}" dt="2023-04-14T19:06:35.984" v="4761" actId="21"/>
          <ac:spMkLst>
            <pc:docMk/>
            <pc:sldMk cId="3982649930" sldId="356"/>
            <ac:spMk id="4" creationId="{5DDDCAC3-E7D4-46EF-B08B-FC0A1D3FFBEC}"/>
          </ac:spMkLst>
        </pc:spChg>
        <pc:spChg chg="add del mod">
          <ac:chgData name="Burns,Greg" userId="c1b22799-dab8-4f3f-944c-87a2c8bda36a" providerId="ADAL" clId="{8F0F06F9-71FC-4FF3-8833-F8E765CB1705}" dt="2023-04-19T15:00:51.262" v="5343" actId="20577"/>
          <ac:spMkLst>
            <pc:docMk/>
            <pc:sldMk cId="3982649930" sldId="356"/>
            <ac:spMk id="6" creationId="{F8417F97-5EF9-45B3-BFF0-064FA23E2BAF}"/>
          </ac:spMkLst>
        </pc:spChg>
        <pc:spChg chg="add mod">
          <ac:chgData name="Burns,Greg" userId="c1b22799-dab8-4f3f-944c-87a2c8bda36a" providerId="ADAL" clId="{8F0F06F9-71FC-4FF3-8833-F8E765CB1705}" dt="2023-04-14T19:08:22.063" v="4773" actId="14100"/>
          <ac:spMkLst>
            <pc:docMk/>
            <pc:sldMk cId="3982649930" sldId="356"/>
            <ac:spMk id="12" creationId="{A149F660-997C-5BF4-86ED-7E7C6D234547}"/>
          </ac:spMkLst>
        </pc:spChg>
        <pc:picChg chg="add mod">
          <ac:chgData name="Burns,Greg" userId="c1b22799-dab8-4f3f-944c-87a2c8bda36a" providerId="ADAL" clId="{8F0F06F9-71FC-4FF3-8833-F8E765CB1705}" dt="2023-04-14T19:10:41.049" v="4801" actId="1076"/>
          <ac:picMkLst>
            <pc:docMk/>
            <pc:sldMk cId="3982649930" sldId="356"/>
            <ac:picMk id="7" creationId="{5F5E9A1B-FA35-437D-B7E5-44A944A8CD37}"/>
          </ac:picMkLst>
        </pc:picChg>
        <pc:picChg chg="add del mod">
          <ac:chgData name="Burns,Greg" userId="c1b22799-dab8-4f3f-944c-87a2c8bda36a" providerId="ADAL" clId="{8F0F06F9-71FC-4FF3-8833-F8E765CB1705}" dt="2023-04-14T19:07:21.062" v="4766" actId="21"/>
          <ac:picMkLst>
            <pc:docMk/>
            <pc:sldMk cId="3982649930" sldId="356"/>
            <ac:picMk id="8" creationId="{E6F48857-2E0F-42FD-A4EB-9569B7D46B8C}"/>
          </ac:picMkLst>
        </pc:picChg>
        <pc:picChg chg="add del">
          <ac:chgData name="Burns,Greg" userId="c1b22799-dab8-4f3f-944c-87a2c8bda36a" providerId="ADAL" clId="{8F0F06F9-71FC-4FF3-8833-F8E765CB1705}" dt="2023-04-14T19:38:33.791" v="4859" actId="21"/>
          <ac:picMkLst>
            <pc:docMk/>
            <pc:sldMk cId="3982649930" sldId="356"/>
            <ac:picMk id="9" creationId="{D6093B6E-DE29-4229-9D34-88D8068B12DB}"/>
          </ac:picMkLst>
        </pc:picChg>
      </pc:sldChg>
      <pc:sldChg chg="addSp delSp modSp add mod modAnim">
        <pc:chgData name="Burns,Greg" userId="c1b22799-dab8-4f3f-944c-87a2c8bda36a" providerId="ADAL" clId="{8F0F06F9-71FC-4FF3-8833-F8E765CB1705}" dt="2023-04-25T16:44:31.043" v="6951" actId="1076"/>
        <pc:sldMkLst>
          <pc:docMk/>
          <pc:sldMk cId="1038768191" sldId="357"/>
        </pc:sldMkLst>
        <pc:spChg chg="add mod">
          <ac:chgData name="Burns,Greg" userId="c1b22799-dab8-4f3f-944c-87a2c8bda36a" providerId="ADAL" clId="{8F0F06F9-71FC-4FF3-8833-F8E765CB1705}" dt="2023-04-19T15:05:58.431" v="5390" actId="208"/>
          <ac:spMkLst>
            <pc:docMk/>
            <pc:sldMk cId="1038768191" sldId="357"/>
            <ac:spMk id="4" creationId="{D6562CEC-7B97-4406-894F-64D28A77C026}"/>
          </ac:spMkLst>
        </pc:spChg>
        <pc:spChg chg="add mod">
          <ac:chgData name="Burns,Greg" userId="c1b22799-dab8-4f3f-944c-87a2c8bda36a" providerId="ADAL" clId="{8F0F06F9-71FC-4FF3-8833-F8E765CB1705}" dt="2023-04-19T15:10:12.038" v="5420" actId="1076"/>
          <ac:spMkLst>
            <pc:docMk/>
            <pc:sldMk cId="1038768191" sldId="357"/>
            <ac:spMk id="5" creationId="{EB84A94C-A73C-405F-BA8C-7F277788E711}"/>
          </ac:spMkLst>
        </pc:spChg>
        <pc:spChg chg="add mod">
          <ac:chgData name="Burns,Greg" userId="c1b22799-dab8-4f3f-944c-87a2c8bda36a" providerId="ADAL" clId="{8F0F06F9-71FC-4FF3-8833-F8E765CB1705}" dt="2023-04-19T15:10:24.485" v="5422" actId="255"/>
          <ac:spMkLst>
            <pc:docMk/>
            <pc:sldMk cId="1038768191" sldId="357"/>
            <ac:spMk id="6" creationId="{B7048846-C238-48E0-8780-9BD9DCAA1F4B}"/>
          </ac:spMkLst>
        </pc:spChg>
        <pc:spChg chg="add mod">
          <ac:chgData name="Burns,Greg" userId="c1b22799-dab8-4f3f-944c-87a2c8bda36a" providerId="ADAL" clId="{8F0F06F9-71FC-4FF3-8833-F8E765CB1705}" dt="2023-04-19T15:11:08.653" v="5430" actId="1076"/>
          <ac:spMkLst>
            <pc:docMk/>
            <pc:sldMk cId="1038768191" sldId="357"/>
            <ac:spMk id="7" creationId="{C21E63C3-ADC2-47BF-AC48-277399198407}"/>
          </ac:spMkLst>
        </pc:spChg>
        <pc:spChg chg="add mod">
          <ac:chgData name="Burns,Greg" userId="c1b22799-dab8-4f3f-944c-87a2c8bda36a" providerId="ADAL" clId="{8F0F06F9-71FC-4FF3-8833-F8E765CB1705}" dt="2023-04-19T15:11:44.983" v="5433" actId="207"/>
          <ac:spMkLst>
            <pc:docMk/>
            <pc:sldMk cId="1038768191" sldId="357"/>
            <ac:spMk id="8" creationId="{137679BA-BE50-4FD3-9666-BF3C621AE9BF}"/>
          </ac:spMkLst>
        </pc:spChg>
        <pc:picChg chg="add mod">
          <ac:chgData name="Burns,Greg" userId="c1b22799-dab8-4f3f-944c-87a2c8bda36a" providerId="ADAL" clId="{8F0F06F9-71FC-4FF3-8833-F8E765CB1705}" dt="2023-04-19T15:10:00.862" v="5417" actId="1076"/>
          <ac:picMkLst>
            <pc:docMk/>
            <pc:sldMk cId="1038768191" sldId="357"/>
            <ac:picMk id="2" creationId="{CEF2EC3B-8CE4-4BF0-BD99-EB1F2574B51B}"/>
          </ac:picMkLst>
        </pc:picChg>
        <pc:picChg chg="add mod">
          <ac:chgData name="Burns,Greg" userId="c1b22799-dab8-4f3f-944c-87a2c8bda36a" providerId="ADAL" clId="{8F0F06F9-71FC-4FF3-8833-F8E765CB1705}" dt="2023-04-25T16:44:31.043" v="6951" actId="1076"/>
          <ac:picMkLst>
            <pc:docMk/>
            <pc:sldMk cId="1038768191" sldId="357"/>
            <ac:picMk id="3" creationId="{C742410F-8C85-44F9-A23B-73225BFCB344}"/>
          </ac:picMkLst>
        </pc:picChg>
        <pc:picChg chg="del">
          <ac:chgData name="Burns,Greg" userId="c1b22799-dab8-4f3f-944c-87a2c8bda36a" providerId="ADAL" clId="{8F0F06F9-71FC-4FF3-8833-F8E765CB1705}" dt="2023-04-19T15:01:35.465" v="5344" actId="21"/>
          <ac:picMkLst>
            <pc:docMk/>
            <pc:sldMk cId="1038768191" sldId="357"/>
            <ac:picMk id="3" creationId="{FD8F05AF-2F61-FA4B-B0F1-4D8519BEF06A}"/>
          </ac:picMkLst>
        </pc:picChg>
        <pc:picChg chg="add mod">
          <ac:chgData name="Burns,Greg" userId="c1b22799-dab8-4f3f-944c-87a2c8bda36a" providerId="ADAL" clId="{8F0F06F9-71FC-4FF3-8833-F8E765CB1705}" dt="2023-04-19T15:11:40.135" v="5432" actId="14100"/>
          <ac:picMkLst>
            <pc:docMk/>
            <pc:sldMk cId="1038768191" sldId="357"/>
            <ac:picMk id="11" creationId="{AA5F100B-8BD7-4150-9CC8-FC175F212A8F}"/>
          </ac:picMkLst>
        </pc:picChg>
      </pc:sldChg>
      <pc:sldChg chg="modSp add mod">
        <pc:chgData name="Burns,Greg" userId="c1b22799-dab8-4f3f-944c-87a2c8bda36a" providerId="ADAL" clId="{8F0F06F9-71FC-4FF3-8833-F8E765CB1705}" dt="2023-04-14T20:05:50.071" v="4978" actId="20577"/>
        <pc:sldMkLst>
          <pc:docMk/>
          <pc:sldMk cId="2751301474" sldId="358"/>
        </pc:sldMkLst>
        <pc:spChg chg="mod">
          <ac:chgData name="Burns,Greg" userId="c1b22799-dab8-4f3f-944c-87a2c8bda36a" providerId="ADAL" clId="{8F0F06F9-71FC-4FF3-8833-F8E765CB1705}" dt="2023-04-14T20:03:45.709" v="4963" actId="255"/>
          <ac:spMkLst>
            <pc:docMk/>
            <pc:sldMk cId="2751301474" sldId="358"/>
            <ac:spMk id="2" creationId="{06FEFBC6-F5FC-C344-BAEF-A3CA7EE0A70B}"/>
          </ac:spMkLst>
        </pc:spChg>
        <pc:spChg chg="mod">
          <ac:chgData name="Burns,Greg" userId="c1b22799-dab8-4f3f-944c-87a2c8bda36a" providerId="ADAL" clId="{8F0F06F9-71FC-4FF3-8833-F8E765CB1705}" dt="2023-04-14T20:03:50.454" v="4964" actId="207"/>
          <ac:spMkLst>
            <pc:docMk/>
            <pc:sldMk cId="2751301474" sldId="358"/>
            <ac:spMk id="3" creationId="{E8443B08-1228-4341-8059-FA6DD5F047D3}"/>
          </ac:spMkLst>
        </pc:spChg>
        <pc:spChg chg="mod">
          <ac:chgData name="Burns,Greg" userId="c1b22799-dab8-4f3f-944c-87a2c8bda36a" providerId="ADAL" clId="{8F0F06F9-71FC-4FF3-8833-F8E765CB1705}" dt="2023-04-14T20:05:50.071" v="4978" actId="20577"/>
          <ac:spMkLst>
            <pc:docMk/>
            <pc:sldMk cId="2751301474" sldId="358"/>
            <ac:spMk id="4" creationId="{2C88AE1C-CC24-F14F-9462-111B9B0D6D75}"/>
          </ac:spMkLst>
        </pc:spChg>
        <pc:spChg chg="mod">
          <ac:chgData name="Burns,Greg" userId="c1b22799-dab8-4f3f-944c-87a2c8bda36a" providerId="ADAL" clId="{8F0F06F9-71FC-4FF3-8833-F8E765CB1705}" dt="2023-04-14T20:04:28.962" v="4971" actId="1076"/>
          <ac:spMkLst>
            <pc:docMk/>
            <pc:sldMk cId="2751301474" sldId="358"/>
            <ac:spMk id="6" creationId="{6B9C968E-9B84-0F40-A52C-FC5380E693FC}"/>
          </ac:spMkLst>
        </pc:spChg>
      </pc:sldChg>
      <pc:sldChg chg="modSp add mod">
        <pc:chgData name="Burns,Greg" userId="c1b22799-dab8-4f3f-944c-87a2c8bda36a" providerId="ADAL" clId="{8F0F06F9-71FC-4FF3-8833-F8E765CB1705}" dt="2023-04-14T20:06:00.723" v="4982" actId="20577"/>
        <pc:sldMkLst>
          <pc:docMk/>
          <pc:sldMk cId="4221767114" sldId="359"/>
        </pc:sldMkLst>
        <pc:spChg chg="mod">
          <ac:chgData name="Burns,Greg" userId="c1b22799-dab8-4f3f-944c-87a2c8bda36a" providerId="ADAL" clId="{8F0F06F9-71FC-4FF3-8833-F8E765CB1705}" dt="2023-04-14T20:04:01.178" v="4966" actId="255"/>
          <ac:spMkLst>
            <pc:docMk/>
            <pc:sldMk cId="4221767114" sldId="359"/>
            <ac:spMk id="2" creationId="{06FEFBC6-F5FC-C344-BAEF-A3CA7EE0A70B}"/>
          </ac:spMkLst>
        </pc:spChg>
        <pc:spChg chg="mod">
          <ac:chgData name="Burns,Greg" userId="c1b22799-dab8-4f3f-944c-87a2c8bda36a" providerId="ADAL" clId="{8F0F06F9-71FC-4FF3-8833-F8E765CB1705}" dt="2023-04-14T20:04:04.508" v="4967" actId="207"/>
          <ac:spMkLst>
            <pc:docMk/>
            <pc:sldMk cId="4221767114" sldId="359"/>
            <ac:spMk id="3" creationId="{E8443B08-1228-4341-8059-FA6DD5F047D3}"/>
          </ac:spMkLst>
        </pc:spChg>
        <pc:spChg chg="mod">
          <ac:chgData name="Burns,Greg" userId="c1b22799-dab8-4f3f-944c-87a2c8bda36a" providerId="ADAL" clId="{8F0F06F9-71FC-4FF3-8833-F8E765CB1705}" dt="2023-04-14T20:06:00.723" v="4982" actId="20577"/>
          <ac:spMkLst>
            <pc:docMk/>
            <pc:sldMk cId="4221767114" sldId="359"/>
            <ac:spMk id="4" creationId="{2C88AE1C-CC24-F14F-9462-111B9B0D6D75}"/>
          </ac:spMkLst>
        </pc:spChg>
      </pc:sldChg>
      <pc:sldChg chg="addSp modSp add del mod ord">
        <pc:chgData name="Burns,Greg" userId="c1b22799-dab8-4f3f-944c-87a2c8bda36a" providerId="ADAL" clId="{8F0F06F9-71FC-4FF3-8833-F8E765CB1705}" dt="2023-04-14T20:55:43.209" v="5236" actId="1076"/>
        <pc:sldMkLst>
          <pc:docMk/>
          <pc:sldMk cId="2977386264" sldId="360"/>
        </pc:sldMkLst>
        <pc:spChg chg="mod">
          <ac:chgData name="Burns,Greg" userId="c1b22799-dab8-4f3f-944c-87a2c8bda36a" providerId="ADAL" clId="{8F0F06F9-71FC-4FF3-8833-F8E765CB1705}" dt="2023-04-14T20:42:05.016" v="5173" actId="207"/>
          <ac:spMkLst>
            <pc:docMk/>
            <pc:sldMk cId="2977386264" sldId="360"/>
            <ac:spMk id="2" creationId="{FE17BE32-DB3C-D542-840C-1822FEF57F3A}"/>
          </ac:spMkLst>
        </pc:spChg>
        <pc:spChg chg="mod">
          <ac:chgData name="Burns,Greg" userId="c1b22799-dab8-4f3f-944c-87a2c8bda36a" providerId="ADAL" clId="{8F0F06F9-71FC-4FF3-8833-F8E765CB1705}" dt="2023-04-14T20:37:45.633" v="5114" actId="27636"/>
          <ac:spMkLst>
            <pc:docMk/>
            <pc:sldMk cId="2977386264" sldId="360"/>
            <ac:spMk id="8" creationId="{60661435-9ACC-D94D-8F6F-2C655E2D4921}"/>
          </ac:spMkLst>
        </pc:spChg>
        <pc:picChg chg="add mod">
          <ac:chgData name="Burns,Greg" userId="c1b22799-dab8-4f3f-944c-87a2c8bda36a" providerId="ADAL" clId="{8F0F06F9-71FC-4FF3-8833-F8E765CB1705}" dt="2023-04-14T20:55:43.209" v="5236" actId="1076"/>
          <ac:picMkLst>
            <pc:docMk/>
            <pc:sldMk cId="2977386264" sldId="360"/>
            <ac:picMk id="3" creationId="{FB7EAFA6-0A60-4C3A-B50C-9E385845EE62}"/>
          </ac:picMkLst>
        </pc:picChg>
      </pc:sldChg>
      <pc:sldChg chg="modSp add del">
        <pc:chgData name="Burns,Greg" userId="c1b22799-dab8-4f3f-944c-87a2c8bda36a" providerId="ADAL" clId="{8F0F06F9-71FC-4FF3-8833-F8E765CB1705}" dt="2023-04-14T20:39:58.584" v="5125" actId="2696"/>
        <pc:sldMkLst>
          <pc:docMk/>
          <pc:sldMk cId="935024775" sldId="361"/>
        </pc:sldMkLst>
        <pc:spChg chg="mod">
          <ac:chgData name="Burns,Greg" userId="c1b22799-dab8-4f3f-944c-87a2c8bda36a" providerId="ADAL" clId="{8F0F06F9-71FC-4FF3-8833-F8E765CB1705}" dt="2023-04-14T20:38:34.810" v="5116"/>
          <ac:spMkLst>
            <pc:docMk/>
            <pc:sldMk cId="935024775" sldId="361"/>
            <ac:spMk id="3" creationId="{D413C889-65C0-4B5F-B937-F11AB5C2DB1B}"/>
          </ac:spMkLst>
        </pc:spChg>
        <pc:spChg chg="mod">
          <ac:chgData name="Burns,Greg" userId="c1b22799-dab8-4f3f-944c-87a2c8bda36a" providerId="ADAL" clId="{8F0F06F9-71FC-4FF3-8833-F8E765CB1705}" dt="2023-04-14T20:38:34.810" v="5116"/>
          <ac:spMkLst>
            <pc:docMk/>
            <pc:sldMk cId="935024775" sldId="361"/>
            <ac:spMk id="6" creationId="{E584AD31-4472-4DB9-8FD5-E9B9AA6D36D5}"/>
          </ac:spMkLst>
        </pc:spChg>
        <pc:spChg chg="mod">
          <ac:chgData name="Burns,Greg" userId="c1b22799-dab8-4f3f-944c-87a2c8bda36a" providerId="ADAL" clId="{8F0F06F9-71FC-4FF3-8833-F8E765CB1705}" dt="2023-04-14T20:38:34.810" v="5116"/>
          <ac:spMkLst>
            <pc:docMk/>
            <pc:sldMk cId="935024775" sldId="361"/>
            <ac:spMk id="8" creationId="{C03C6521-E255-4D6A-9793-6DC78DEC6151}"/>
          </ac:spMkLst>
        </pc:spChg>
        <pc:spChg chg="mod">
          <ac:chgData name="Burns,Greg" userId="c1b22799-dab8-4f3f-944c-87a2c8bda36a" providerId="ADAL" clId="{8F0F06F9-71FC-4FF3-8833-F8E765CB1705}" dt="2023-04-14T20:38:34.810" v="5116"/>
          <ac:spMkLst>
            <pc:docMk/>
            <pc:sldMk cId="935024775" sldId="361"/>
            <ac:spMk id="221186" creationId="{00000000-0000-0000-0000-000000000000}"/>
          </ac:spMkLst>
        </pc:spChg>
        <pc:spChg chg="mod">
          <ac:chgData name="Burns,Greg" userId="c1b22799-dab8-4f3f-944c-87a2c8bda36a" providerId="ADAL" clId="{8F0F06F9-71FC-4FF3-8833-F8E765CB1705}" dt="2023-04-14T20:38:34.810" v="5116"/>
          <ac:spMkLst>
            <pc:docMk/>
            <pc:sldMk cId="935024775" sldId="361"/>
            <ac:spMk id="221191" creationId="{00000000-0000-0000-0000-000000000000}"/>
          </ac:spMkLst>
        </pc:spChg>
        <pc:grpChg chg="mod">
          <ac:chgData name="Burns,Greg" userId="c1b22799-dab8-4f3f-944c-87a2c8bda36a" providerId="ADAL" clId="{8F0F06F9-71FC-4FF3-8833-F8E765CB1705}" dt="2023-04-14T20:38:34.810" v="5116"/>
          <ac:grpSpMkLst>
            <pc:docMk/>
            <pc:sldMk cId="935024775" sldId="361"/>
            <ac:grpSpMk id="1" creationId="{00000000-0000-0000-0000-000000000000}"/>
          </ac:grpSpMkLst>
        </pc:grpChg>
        <pc:graphicFrameChg chg="mod">
          <ac:chgData name="Burns,Greg" userId="c1b22799-dab8-4f3f-944c-87a2c8bda36a" providerId="ADAL" clId="{8F0F06F9-71FC-4FF3-8833-F8E765CB1705}" dt="2023-04-14T20:38:34.810" v="5116"/>
          <ac:graphicFrameMkLst>
            <pc:docMk/>
            <pc:sldMk cId="935024775" sldId="361"/>
            <ac:graphicFrameMk id="4" creationId="{530090F6-2C91-4961-BF10-4FB187F3926C}"/>
          </ac:graphicFrameMkLst>
        </pc:graphicFrameChg>
        <pc:graphicFrameChg chg="mod">
          <ac:chgData name="Burns,Greg" userId="c1b22799-dab8-4f3f-944c-87a2c8bda36a" providerId="ADAL" clId="{8F0F06F9-71FC-4FF3-8833-F8E765CB1705}" dt="2023-04-14T20:38:34.810" v="5116"/>
          <ac:graphicFrameMkLst>
            <pc:docMk/>
            <pc:sldMk cId="935024775" sldId="361"/>
            <ac:graphicFrameMk id="7" creationId="{6B39CE42-DF23-4C49-BDE7-A88536D7D3EA}"/>
          </ac:graphicFrameMkLst>
        </pc:graphicFrameChg>
      </pc:sldChg>
      <pc:sldChg chg="addSp modSp add del mod">
        <pc:chgData name="Burns,Greg" userId="c1b22799-dab8-4f3f-944c-87a2c8bda36a" providerId="ADAL" clId="{8F0F06F9-71FC-4FF3-8833-F8E765CB1705}" dt="2023-04-14T20:56:54.391" v="5249" actId="2696"/>
        <pc:sldMkLst>
          <pc:docMk/>
          <pc:sldMk cId="1286224577" sldId="361"/>
        </pc:sldMkLst>
        <pc:spChg chg="mod">
          <ac:chgData name="Burns,Greg" userId="c1b22799-dab8-4f3f-944c-87a2c8bda36a" providerId="ADAL" clId="{8F0F06F9-71FC-4FF3-8833-F8E765CB1705}" dt="2023-04-14T20:53:32.544" v="5220" actId="27636"/>
          <ac:spMkLst>
            <pc:docMk/>
            <pc:sldMk cId="1286224577" sldId="361"/>
            <ac:spMk id="8" creationId="{60661435-9ACC-D94D-8F6F-2C655E2D4921}"/>
          </ac:spMkLst>
        </pc:spChg>
        <pc:picChg chg="add mod">
          <ac:chgData name="Burns,Greg" userId="c1b22799-dab8-4f3f-944c-87a2c8bda36a" providerId="ADAL" clId="{8F0F06F9-71FC-4FF3-8833-F8E765CB1705}" dt="2023-04-14T20:54:27.728" v="5227" actId="1076"/>
          <ac:picMkLst>
            <pc:docMk/>
            <pc:sldMk cId="1286224577" sldId="361"/>
            <ac:picMk id="3" creationId="{7F027F74-7E8E-4001-9278-9000E2EEBB3D}"/>
          </ac:picMkLst>
        </pc:picChg>
      </pc:sldChg>
      <pc:sldChg chg="modSp add mod">
        <pc:chgData name="Burns,Greg" userId="c1b22799-dab8-4f3f-944c-87a2c8bda36a" providerId="ADAL" clId="{8F0F06F9-71FC-4FF3-8833-F8E765CB1705}" dt="2023-04-20T19:33:14.196" v="5735" actId="20577"/>
        <pc:sldMkLst>
          <pc:docMk/>
          <pc:sldMk cId="3231915567" sldId="361"/>
        </pc:sldMkLst>
        <pc:spChg chg="mod">
          <ac:chgData name="Burns,Greg" userId="c1b22799-dab8-4f3f-944c-87a2c8bda36a" providerId="ADAL" clId="{8F0F06F9-71FC-4FF3-8833-F8E765CB1705}" dt="2023-04-20T19:24:37.512" v="5720" actId="1076"/>
          <ac:spMkLst>
            <pc:docMk/>
            <pc:sldMk cId="3231915567" sldId="361"/>
            <ac:spMk id="4" creationId="{A731B85F-1F3D-4002-86B6-E197F12D356D}"/>
          </ac:spMkLst>
        </pc:spChg>
        <pc:spChg chg="mod">
          <ac:chgData name="Burns,Greg" userId="c1b22799-dab8-4f3f-944c-87a2c8bda36a" providerId="ADAL" clId="{8F0F06F9-71FC-4FF3-8833-F8E765CB1705}" dt="2023-04-20T19:33:14.196" v="5735" actId="20577"/>
          <ac:spMkLst>
            <pc:docMk/>
            <pc:sldMk cId="3231915567" sldId="361"/>
            <ac:spMk id="6" creationId="{EB466575-41AF-4A28-8627-A0C176F0AFC3}"/>
          </ac:spMkLst>
        </pc:spChg>
        <pc:spChg chg="mod">
          <ac:chgData name="Burns,Greg" userId="c1b22799-dab8-4f3f-944c-87a2c8bda36a" providerId="ADAL" clId="{8F0F06F9-71FC-4FF3-8833-F8E765CB1705}" dt="2023-04-20T19:18:37.895" v="5580" actId="20577"/>
          <ac:spMkLst>
            <pc:docMk/>
            <pc:sldMk cId="3231915567" sldId="361"/>
            <ac:spMk id="31748" creationId="{00000000-0000-0000-0000-000000000000}"/>
          </ac:spMkLst>
        </pc:spChg>
      </pc:sldChg>
      <pc:sldChg chg="new del">
        <pc:chgData name="Burns,Greg" userId="c1b22799-dab8-4f3f-944c-87a2c8bda36a" providerId="ADAL" clId="{8F0F06F9-71FC-4FF3-8833-F8E765CB1705}" dt="2023-04-18T19:39:44.630" v="5270" actId="2696"/>
        <pc:sldMkLst>
          <pc:docMk/>
          <pc:sldMk cId="221431394" sldId="362"/>
        </pc:sldMkLst>
      </pc:sldChg>
      <pc:sldChg chg="addSp delSp modSp new mod modClrScheme chgLayout">
        <pc:chgData name="Burns,Greg" userId="c1b22799-dab8-4f3f-944c-87a2c8bda36a" providerId="ADAL" clId="{8F0F06F9-71FC-4FF3-8833-F8E765CB1705}" dt="2023-04-20T16:47:24.114" v="5520" actId="1076"/>
        <pc:sldMkLst>
          <pc:docMk/>
          <pc:sldMk cId="2119667705" sldId="362"/>
        </pc:sldMkLst>
        <pc:spChg chg="del">
          <ac:chgData name="Burns,Greg" userId="c1b22799-dab8-4f3f-944c-87a2c8bda36a" providerId="ADAL" clId="{8F0F06F9-71FC-4FF3-8833-F8E765CB1705}" dt="2023-04-20T16:40:04.209" v="5479" actId="26606"/>
          <ac:spMkLst>
            <pc:docMk/>
            <pc:sldMk cId="2119667705" sldId="362"/>
            <ac:spMk id="2" creationId="{C8246A5B-B30E-46F9-B607-453BBF6B09C1}"/>
          </ac:spMkLst>
        </pc:spChg>
        <pc:spChg chg="del">
          <ac:chgData name="Burns,Greg" userId="c1b22799-dab8-4f3f-944c-87a2c8bda36a" providerId="ADAL" clId="{8F0F06F9-71FC-4FF3-8833-F8E765CB1705}" dt="2023-04-20T16:40:04.209" v="5479" actId="26606"/>
          <ac:spMkLst>
            <pc:docMk/>
            <pc:sldMk cId="2119667705" sldId="362"/>
            <ac:spMk id="3" creationId="{DC949B93-5FCE-4FDA-88FE-6D5ACD1B3BF4}"/>
          </ac:spMkLst>
        </pc:spChg>
        <pc:spChg chg="add mod">
          <ac:chgData name="Burns,Greg" userId="c1b22799-dab8-4f3f-944c-87a2c8bda36a" providerId="ADAL" clId="{8F0F06F9-71FC-4FF3-8833-F8E765CB1705}" dt="2023-04-20T16:45:36.042" v="5516" actId="1076"/>
          <ac:spMkLst>
            <pc:docMk/>
            <pc:sldMk cId="2119667705" sldId="362"/>
            <ac:spMk id="9" creationId="{8B8F56D8-6874-7D8D-DA4D-13ADE9DE56E2}"/>
          </ac:spMkLst>
        </pc:spChg>
        <pc:spChg chg="add mod">
          <ac:chgData name="Burns,Greg" userId="c1b22799-dab8-4f3f-944c-87a2c8bda36a" providerId="ADAL" clId="{8F0F06F9-71FC-4FF3-8833-F8E765CB1705}" dt="2023-04-20T16:47:24.114" v="5520" actId="1076"/>
          <ac:spMkLst>
            <pc:docMk/>
            <pc:sldMk cId="2119667705" sldId="362"/>
            <ac:spMk id="11" creationId="{4D342065-52CE-E33C-C310-79CA304A00C2}"/>
          </ac:spMkLst>
        </pc:spChg>
        <pc:picChg chg="add mod">
          <ac:chgData name="Burns,Greg" userId="c1b22799-dab8-4f3f-944c-87a2c8bda36a" providerId="ADAL" clId="{8F0F06F9-71FC-4FF3-8833-F8E765CB1705}" dt="2023-04-20T16:41:03.810" v="5502" actId="1076"/>
          <ac:picMkLst>
            <pc:docMk/>
            <pc:sldMk cId="2119667705" sldId="362"/>
            <ac:picMk id="4" creationId="{A2B87306-A1B4-4DAB-AA94-B97ED4399D05}"/>
          </ac:picMkLst>
        </pc:picChg>
      </pc:sldChg>
      <pc:sldChg chg="modSp add del">
        <pc:chgData name="Burns,Greg" userId="c1b22799-dab8-4f3f-944c-87a2c8bda36a" providerId="ADAL" clId="{8F0F06F9-71FC-4FF3-8833-F8E765CB1705}" dt="2023-04-14T20:54:36.530" v="5228" actId="2696"/>
        <pc:sldMkLst>
          <pc:docMk/>
          <pc:sldMk cId="3512338211" sldId="362"/>
        </pc:sldMkLst>
        <pc:spChg chg="mod">
          <ac:chgData name="Burns,Greg" userId="c1b22799-dab8-4f3f-944c-87a2c8bda36a" providerId="ADAL" clId="{8F0F06F9-71FC-4FF3-8833-F8E765CB1705}" dt="2023-04-14T20:53:41.167" v="5222"/>
          <ac:spMkLst>
            <pc:docMk/>
            <pc:sldMk cId="3512338211" sldId="362"/>
            <ac:spMk id="3" creationId="{D413C889-65C0-4B5F-B937-F11AB5C2DB1B}"/>
          </ac:spMkLst>
        </pc:spChg>
        <pc:spChg chg="mod">
          <ac:chgData name="Burns,Greg" userId="c1b22799-dab8-4f3f-944c-87a2c8bda36a" providerId="ADAL" clId="{8F0F06F9-71FC-4FF3-8833-F8E765CB1705}" dt="2023-04-14T20:53:41.167" v="5222"/>
          <ac:spMkLst>
            <pc:docMk/>
            <pc:sldMk cId="3512338211" sldId="362"/>
            <ac:spMk id="6" creationId="{E584AD31-4472-4DB9-8FD5-E9B9AA6D36D5}"/>
          </ac:spMkLst>
        </pc:spChg>
        <pc:spChg chg="mod">
          <ac:chgData name="Burns,Greg" userId="c1b22799-dab8-4f3f-944c-87a2c8bda36a" providerId="ADAL" clId="{8F0F06F9-71FC-4FF3-8833-F8E765CB1705}" dt="2023-04-14T20:53:41.167" v="5222"/>
          <ac:spMkLst>
            <pc:docMk/>
            <pc:sldMk cId="3512338211" sldId="362"/>
            <ac:spMk id="8" creationId="{C03C6521-E255-4D6A-9793-6DC78DEC6151}"/>
          </ac:spMkLst>
        </pc:spChg>
        <pc:spChg chg="mod">
          <ac:chgData name="Burns,Greg" userId="c1b22799-dab8-4f3f-944c-87a2c8bda36a" providerId="ADAL" clId="{8F0F06F9-71FC-4FF3-8833-F8E765CB1705}" dt="2023-04-14T20:53:41.167" v="5222"/>
          <ac:spMkLst>
            <pc:docMk/>
            <pc:sldMk cId="3512338211" sldId="362"/>
            <ac:spMk id="221186" creationId="{00000000-0000-0000-0000-000000000000}"/>
          </ac:spMkLst>
        </pc:spChg>
        <pc:spChg chg="mod">
          <ac:chgData name="Burns,Greg" userId="c1b22799-dab8-4f3f-944c-87a2c8bda36a" providerId="ADAL" clId="{8F0F06F9-71FC-4FF3-8833-F8E765CB1705}" dt="2023-04-14T20:53:41.167" v="5222"/>
          <ac:spMkLst>
            <pc:docMk/>
            <pc:sldMk cId="3512338211" sldId="362"/>
            <ac:spMk id="221191" creationId="{00000000-0000-0000-0000-000000000000}"/>
          </ac:spMkLst>
        </pc:spChg>
        <pc:grpChg chg="mod">
          <ac:chgData name="Burns,Greg" userId="c1b22799-dab8-4f3f-944c-87a2c8bda36a" providerId="ADAL" clId="{8F0F06F9-71FC-4FF3-8833-F8E765CB1705}" dt="2023-04-14T20:53:41.167" v="5222"/>
          <ac:grpSpMkLst>
            <pc:docMk/>
            <pc:sldMk cId="3512338211" sldId="362"/>
            <ac:grpSpMk id="1" creationId="{00000000-0000-0000-0000-000000000000}"/>
          </ac:grpSpMkLst>
        </pc:grpChg>
        <pc:graphicFrameChg chg="mod">
          <ac:chgData name="Burns,Greg" userId="c1b22799-dab8-4f3f-944c-87a2c8bda36a" providerId="ADAL" clId="{8F0F06F9-71FC-4FF3-8833-F8E765CB1705}" dt="2023-04-14T20:53:41.167" v="5222"/>
          <ac:graphicFrameMkLst>
            <pc:docMk/>
            <pc:sldMk cId="3512338211" sldId="362"/>
            <ac:graphicFrameMk id="4" creationId="{530090F6-2C91-4961-BF10-4FB187F3926C}"/>
          </ac:graphicFrameMkLst>
        </pc:graphicFrameChg>
        <pc:graphicFrameChg chg="mod">
          <ac:chgData name="Burns,Greg" userId="c1b22799-dab8-4f3f-944c-87a2c8bda36a" providerId="ADAL" clId="{8F0F06F9-71FC-4FF3-8833-F8E765CB1705}" dt="2023-04-14T20:53:41.167" v="5222"/>
          <ac:graphicFrameMkLst>
            <pc:docMk/>
            <pc:sldMk cId="3512338211" sldId="362"/>
            <ac:graphicFrameMk id="7" creationId="{6B39CE42-DF23-4C49-BDE7-A88536D7D3EA}"/>
          </ac:graphicFrameMkLst>
        </pc:graphicFrameChg>
      </pc:sldChg>
      <pc:sldChg chg="modSp add mod modAnim">
        <pc:chgData name="Burns,Greg" userId="c1b22799-dab8-4f3f-944c-87a2c8bda36a" providerId="ADAL" clId="{8F0F06F9-71FC-4FF3-8833-F8E765CB1705}" dt="2023-04-24T14:50:25.995" v="6867" actId="20577"/>
        <pc:sldMkLst>
          <pc:docMk/>
          <pc:sldMk cId="1322276330" sldId="363"/>
        </pc:sldMkLst>
        <pc:spChg chg="mod">
          <ac:chgData name="Burns,Greg" userId="c1b22799-dab8-4f3f-944c-87a2c8bda36a" providerId="ADAL" clId="{8F0F06F9-71FC-4FF3-8833-F8E765CB1705}" dt="2023-04-24T14:50:25.995" v="6867" actId="20577"/>
          <ac:spMkLst>
            <pc:docMk/>
            <pc:sldMk cId="1322276330" sldId="363"/>
            <ac:spMk id="2" creationId="{E78214AE-1087-4C23-AE5C-2B3592D1E59E}"/>
          </ac:spMkLst>
        </pc:spChg>
        <pc:spChg chg="mod">
          <ac:chgData name="Burns,Greg" userId="c1b22799-dab8-4f3f-944c-87a2c8bda36a" providerId="ADAL" clId="{8F0F06F9-71FC-4FF3-8833-F8E765CB1705}" dt="2023-04-24T14:46:36.025" v="6833" actId="20577"/>
          <ac:spMkLst>
            <pc:docMk/>
            <pc:sldMk cId="1322276330" sldId="363"/>
            <ac:spMk id="3" creationId="{FCBEBD20-BACF-48D1-9575-770BB0CD816D}"/>
          </ac:spMkLst>
        </pc:spChg>
        <pc:spChg chg="mod">
          <ac:chgData name="Burns,Greg" userId="c1b22799-dab8-4f3f-944c-87a2c8bda36a" providerId="ADAL" clId="{8F0F06F9-71FC-4FF3-8833-F8E765CB1705}" dt="2023-04-22T20:32:24.306" v="6677" actId="255"/>
          <ac:spMkLst>
            <pc:docMk/>
            <pc:sldMk cId="1322276330" sldId="363"/>
            <ac:spMk id="6" creationId="{8DC8C3EA-3853-40ED-BC1F-7A975756E90C}"/>
          </ac:spMkLst>
        </pc:spChg>
        <pc:picChg chg="mod">
          <ac:chgData name="Burns,Greg" userId="c1b22799-dab8-4f3f-944c-87a2c8bda36a" providerId="ADAL" clId="{8F0F06F9-71FC-4FF3-8833-F8E765CB1705}" dt="2023-04-21T14:42:43.434" v="5805" actId="1076"/>
          <ac:picMkLst>
            <pc:docMk/>
            <pc:sldMk cId="1322276330" sldId="363"/>
            <ac:picMk id="4" creationId="{1ADB2D29-20B8-4F08-87B8-7376D7C0BF5B}"/>
          </ac:picMkLst>
        </pc:picChg>
      </pc:sldChg>
      <pc:sldChg chg="addSp modSp add mod modAnim">
        <pc:chgData name="Burns,Greg" userId="c1b22799-dab8-4f3f-944c-87a2c8bda36a" providerId="ADAL" clId="{8F0F06F9-71FC-4FF3-8833-F8E765CB1705}" dt="2023-04-22T20:34:36.227" v="6787"/>
        <pc:sldMkLst>
          <pc:docMk/>
          <pc:sldMk cId="155028152" sldId="364"/>
        </pc:sldMkLst>
        <pc:spChg chg="mod">
          <ac:chgData name="Burns,Greg" userId="c1b22799-dab8-4f3f-944c-87a2c8bda36a" providerId="ADAL" clId="{8F0F06F9-71FC-4FF3-8833-F8E765CB1705}" dt="2023-04-20T19:49:26.902" v="5743" actId="1076"/>
          <ac:spMkLst>
            <pc:docMk/>
            <pc:sldMk cId="155028152" sldId="364"/>
            <ac:spMk id="2" creationId="{E78214AE-1087-4C23-AE5C-2B3592D1E59E}"/>
          </ac:spMkLst>
        </pc:spChg>
        <pc:spChg chg="mod">
          <ac:chgData name="Burns,Greg" userId="c1b22799-dab8-4f3f-944c-87a2c8bda36a" providerId="ADAL" clId="{8F0F06F9-71FC-4FF3-8833-F8E765CB1705}" dt="2023-04-22T20:34:15.848" v="6786" actId="20577"/>
          <ac:spMkLst>
            <pc:docMk/>
            <pc:sldMk cId="155028152" sldId="364"/>
            <ac:spMk id="3" creationId="{FCBEBD20-BACF-48D1-9575-770BB0CD816D}"/>
          </ac:spMkLst>
        </pc:spChg>
        <pc:picChg chg="add mod">
          <ac:chgData name="Burns,Greg" userId="c1b22799-dab8-4f3f-944c-87a2c8bda36a" providerId="ADAL" clId="{8F0F06F9-71FC-4FF3-8833-F8E765CB1705}" dt="2023-04-21T15:18:16.004" v="5822" actId="1076"/>
          <ac:picMkLst>
            <pc:docMk/>
            <pc:sldMk cId="155028152" sldId="364"/>
            <ac:picMk id="4" creationId="{D61A2501-26BC-4933-B1FE-FB22C7F849C1}"/>
          </ac:picMkLst>
        </pc:picChg>
        <pc:picChg chg="add mod">
          <ac:chgData name="Burns,Greg" userId="c1b22799-dab8-4f3f-944c-87a2c8bda36a" providerId="ADAL" clId="{8F0F06F9-71FC-4FF3-8833-F8E765CB1705}" dt="2023-04-21T15:18:19.796" v="5823" actId="1076"/>
          <ac:picMkLst>
            <pc:docMk/>
            <pc:sldMk cId="155028152" sldId="364"/>
            <ac:picMk id="5" creationId="{0AFAB653-C06C-43C0-A1FD-B4EC7D37FDEC}"/>
          </ac:picMkLst>
        </pc:picChg>
        <pc:picChg chg="add mod">
          <ac:chgData name="Burns,Greg" userId="c1b22799-dab8-4f3f-944c-87a2c8bda36a" providerId="ADAL" clId="{8F0F06F9-71FC-4FF3-8833-F8E765CB1705}" dt="2023-04-21T15:18:14.333" v="5821" actId="1076"/>
          <ac:picMkLst>
            <pc:docMk/>
            <pc:sldMk cId="155028152" sldId="364"/>
            <ac:picMk id="6" creationId="{6F7B1E67-144C-43B6-B597-ED9462F1D3EC}"/>
          </ac:picMkLst>
        </pc:picChg>
      </pc:sldChg>
      <pc:sldChg chg="modSp add">
        <pc:chgData name="Burns,Greg" userId="c1b22799-dab8-4f3f-944c-87a2c8bda36a" providerId="ADAL" clId="{8F0F06F9-71FC-4FF3-8833-F8E765CB1705}" dt="2023-04-25T17:20:35.995" v="7102" actId="20577"/>
        <pc:sldMkLst>
          <pc:docMk/>
          <pc:sldMk cId="1746575544" sldId="365"/>
        </pc:sldMkLst>
        <pc:spChg chg="mod">
          <ac:chgData name="Burns,Greg" userId="c1b22799-dab8-4f3f-944c-87a2c8bda36a" providerId="ADAL" clId="{8F0F06F9-71FC-4FF3-8833-F8E765CB1705}" dt="2023-04-25T17:20:35.995" v="7102" actId="20577"/>
          <ac:spMkLst>
            <pc:docMk/>
            <pc:sldMk cId="1746575544" sldId="365"/>
            <ac:spMk id="3" creationId="{FCBEBD20-BACF-48D1-9575-770BB0CD816D}"/>
          </ac:spMkLst>
        </pc:spChg>
      </pc:sldChg>
      <pc:sldChg chg="addSp delSp modSp new mod">
        <pc:chgData name="Burns,Greg" userId="c1b22799-dab8-4f3f-944c-87a2c8bda36a" providerId="ADAL" clId="{8F0F06F9-71FC-4FF3-8833-F8E765CB1705}" dt="2023-04-22T19:56:02.569" v="6214" actId="14100"/>
        <pc:sldMkLst>
          <pc:docMk/>
          <pc:sldMk cId="1367456814" sldId="366"/>
        </pc:sldMkLst>
        <pc:spChg chg="del mod">
          <ac:chgData name="Burns,Greg" userId="c1b22799-dab8-4f3f-944c-87a2c8bda36a" providerId="ADAL" clId="{8F0F06F9-71FC-4FF3-8833-F8E765CB1705}" dt="2023-04-22T19:09:07.498" v="5846" actId="21"/>
          <ac:spMkLst>
            <pc:docMk/>
            <pc:sldMk cId="1367456814" sldId="366"/>
            <ac:spMk id="2" creationId="{03998EFD-8150-44CC-AEA8-033BA1B56B57}"/>
          </ac:spMkLst>
        </pc:spChg>
        <pc:spChg chg="del">
          <ac:chgData name="Burns,Greg" userId="c1b22799-dab8-4f3f-944c-87a2c8bda36a" providerId="ADAL" clId="{8F0F06F9-71FC-4FF3-8833-F8E765CB1705}" dt="2023-04-22T19:07:34.103" v="5843" actId="21"/>
          <ac:spMkLst>
            <pc:docMk/>
            <pc:sldMk cId="1367456814" sldId="366"/>
            <ac:spMk id="3" creationId="{5FD2ECC1-4A4C-4225-9631-B4A32FD6D6B0}"/>
          </ac:spMkLst>
        </pc:spChg>
        <pc:spChg chg="add mod">
          <ac:chgData name="Burns,Greg" userId="c1b22799-dab8-4f3f-944c-87a2c8bda36a" providerId="ADAL" clId="{8F0F06F9-71FC-4FF3-8833-F8E765CB1705}" dt="2023-04-22T19:48:35.484" v="6134" actId="1076"/>
          <ac:spMkLst>
            <pc:docMk/>
            <pc:sldMk cId="1367456814" sldId="366"/>
            <ac:spMk id="4" creationId="{18A24A2B-3FCA-4A93-8787-1A068D099EF0}"/>
          </ac:spMkLst>
        </pc:spChg>
        <pc:spChg chg="add mod">
          <ac:chgData name="Burns,Greg" userId="c1b22799-dab8-4f3f-944c-87a2c8bda36a" providerId="ADAL" clId="{8F0F06F9-71FC-4FF3-8833-F8E765CB1705}" dt="2023-04-22T19:20:15.141" v="5984" actId="14100"/>
          <ac:spMkLst>
            <pc:docMk/>
            <pc:sldMk cId="1367456814" sldId="366"/>
            <ac:spMk id="5" creationId="{1194D7D0-3BD5-4A38-83B7-D29A46989A5D}"/>
          </ac:spMkLst>
        </pc:spChg>
        <pc:spChg chg="add del mod">
          <ac:chgData name="Burns,Greg" userId="c1b22799-dab8-4f3f-944c-87a2c8bda36a" providerId="ADAL" clId="{8F0F06F9-71FC-4FF3-8833-F8E765CB1705}" dt="2023-04-22T19:11:38.698" v="5865"/>
          <ac:spMkLst>
            <pc:docMk/>
            <pc:sldMk cId="1367456814" sldId="366"/>
            <ac:spMk id="6" creationId="{D5AD32AA-786C-4BA2-911E-54ED14AAA409}"/>
          </ac:spMkLst>
        </pc:spChg>
        <pc:spChg chg="add mod">
          <ac:chgData name="Burns,Greg" userId="c1b22799-dab8-4f3f-944c-87a2c8bda36a" providerId="ADAL" clId="{8F0F06F9-71FC-4FF3-8833-F8E765CB1705}" dt="2023-04-22T19:20:00.348" v="5980" actId="1076"/>
          <ac:spMkLst>
            <pc:docMk/>
            <pc:sldMk cId="1367456814" sldId="366"/>
            <ac:spMk id="7" creationId="{4D222639-09FB-4958-A93E-9B48D803F798}"/>
          </ac:spMkLst>
        </pc:spChg>
        <pc:spChg chg="add del mod">
          <ac:chgData name="Burns,Greg" userId="c1b22799-dab8-4f3f-944c-87a2c8bda36a" providerId="ADAL" clId="{8F0F06F9-71FC-4FF3-8833-F8E765CB1705}" dt="2023-04-22T19:18:26.511" v="5955" actId="21"/>
          <ac:spMkLst>
            <pc:docMk/>
            <pc:sldMk cId="1367456814" sldId="366"/>
            <ac:spMk id="8" creationId="{34A78653-F863-4EE7-B125-BF500CC1BD46}"/>
          </ac:spMkLst>
        </pc:spChg>
        <pc:spChg chg="add mod">
          <ac:chgData name="Burns,Greg" userId="c1b22799-dab8-4f3f-944c-87a2c8bda36a" providerId="ADAL" clId="{8F0F06F9-71FC-4FF3-8833-F8E765CB1705}" dt="2023-04-22T19:43:08.494" v="6115" actId="1076"/>
          <ac:spMkLst>
            <pc:docMk/>
            <pc:sldMk cId="1367456814" sldId="366"/>
            <ac:spMk id="9" creationId="{4CB3F592-7DD6-47BD-BE92-D289192E6BE2}"/>
          </ac:spMkLst>
        </pc:spChg>
        <pc:spChg chg="add mod">
          <ac:chgData name="Burns,Greg" userId="c1b22799-dab8-4f3f-944c-87a2c8bda36a" providerId="ADAL" clId="{8F0F06F9-71FC-4FF3-8833-F8E765CB1705}" dt="2023-04-22T19:55:04.003" v="6200" actId="1076"/>
          <ac:spMkLst>
            <pc:docMk/>
            <pc:sldMk cId="1367456814" sldId="366"/>
            <ac:spMk id="11" creationId="{A9E75ED8-1E05-4F18-821C-09346D7EFC38}"/>
          </ac:spMkLst>
        </pc:spChg>
        <pc:spChg chg="add mod">
          <ac:chgData name="Burns,Greg" userId="c1b22799-dab8-4f3f-944c-87a2c8bda36a" providerId="ADAL" clId="{8F0F06F9-71FC-4FF3-8833-F8E765CB1705}" dt="2023-04-22T19:53:27.679" v="6156" actId="207"/>
          <ac:spMkLst>
            <pc:docMk/>
            <pc:sldMk cId="1367456814" sldId="366"/>
            <ac:spMk id="15" creationId="{CD2E658C-ECC7-459A-9547-AF156DBCA8DD}"/>
          </ac:spMkLst>
        </pc:spChg>
        <pc:spChg chg="add mod">
          <ac:chgData name="Burns,Greg" userId="c1b22799-dab8-4f3f-944c-87a2c8bda36a" providerId="ADAL" clId="{8F0F06F9-71FC-4FF3-8833-F8E765CB1705}" dt="2023-04-22T19:54:15.197" v="6188" actId="1076"/>
          <ac:spMkLst>
            <pc:docMk/>
            <pc:sldMk cId="1367456814" sldId="366"/>
            <ac:spMk id="16" creationId="{6C18A597-2FE6-442E-96D9-DB01CE26C2BB}"/>
          </ac:spMkLst>
        </pc:spChg>
        <pc:picChg chg="add mod">
          <ac:chgData name="Burns,Greg" userId="c1b22799-dab8-4f3f-944c-87a2c8bda36a" providerId="ADAL" clId="{8F0F06F9-71FC-4FF3-8833-F8E765CB1705}" dt="2023-04-22T19:45:34.728" v="6117" actId="14100"/>
          <ac:picMkLst>
            <pc:docMk/>
            <pc:sldMk cId="1367456814" sldId="366"/>
            <ac:picMk id="10" creationId="{FD1A3DF0-412A-4A08-8DE3-4A8C38FC6798}"/>
          </ac:picMkLst>
        </pc:picChg>
        <pc:picChg chg="add del mod">
          <ac:chgData name="Burns,Greg" userId="c1b22799-dab8-4f3f-944c-87a2c8bda36a" providerId="ADAL" clId="{8F0F06F9-71FC-4FF3-8833-F8E765CB1705}" dt="2023-04-22T19:28:43.799" v="6093" actId="21"/>
          <ac:picMkLst>
            <pc:docMk/>
            <pc:sldMk cId="1367456814" sldId="366"/>
            <ac:picMk id="12" creationId="{3BB7FDBB-FE0B-472D-B4E7-4B7FC051AAF1}"/>
          </ac:picMkLst>
        </pc:picChg>
        <pc:picChg chg="add mod">
          <ac:chgData name="Burns,Greg" userId="c1b22799-dab8-4f3f-944c-87a2c8bda36a" providerId="ADAL" clId="{8F0F06F9-71FC-4FF3-8833-F8E765CB1705}" dt="2023-04-22T19:55:17.588" v="6203" actId="1076"/>
          <ac:picMkLst>
            <pc:docMk/>
            <pc:sldMk cId="1367456814" sldId="366"/>
            <ac:picMk id="13" creationId="{502B6C40-6733-472E-A503-A359B85F75A1}"/>
          </ac:picMkLst>
        </pc:picChg>
        <pc:picChg chg="add mod">
          <ac:chgData name="Burns,Greg" userId="c1b22799-dab8-4f3f-944c-87a2c8bda36a" providerId="ADAL" clId="{8F0F06F9-71FC-4FF3-8833-F8E765CB1705}" dt="2023-04-22T19:48:39.067" v="6135" actId="14100"/>
          <ac:picMkLst>
            <pc:docMk/>
            <pc:sldMk cId="1367456814" sldId="366"/>
            <ac:picMk id="14" creationId="{370748F3-AB06-4BE1-9075-226805EE20F9}"/>
          </ac:picMkLst>
        </pc:picChg>
        <pc:picChg chg="add mod">
          <ac:chgData name="Burns,Greg" userId="c1b22799-dab8-4f3f-944c-87a2c8bda36a" providerId="ADAL" clId="{8F0F06F9-71FC-4FF3-8833-F8E765CB1705}" dt="2023-04-22T19:54:41.276" v="6194" actId="1076"/>
          <ac:picMkLst>
            <pc:docMk/>
            <pc:sldMk cId="1367456814" sldId="366"/>
            <ac:picMk id="17" creationId="{6FB03141-829A-4D85-9D83-17505696EBDC}"/>
          </ac:picMkLst>
        </pc:picChg>
        <pc:picChg chg="add mod">
          <ac:chgData name="Burns,Greg" userId="c1b22799-dab8-4f3f-944c-87a2c8bda36a" providerId="ADAL" clId="{8F0F06F9-71FC-4FF3-8833-F8E765CB1705}" dt="2023-04-22T19:55:08.811" v="6201" actId="1076"/>
          <ac:picMkLst>
            <pc:docMk/>
            <pc:sldMk cId="1367456814" sldId="366"/>
            <ac:picMk id="18" creationId="{4A498286-7510-4248-8C7B-0851F17E788D}"/>
          </ac:picMkLst>
        </pc:picChg>
        <pc:picChg chg="add mod">
          <ac:chgData name="Burns,Greg" userId="c1b22799-dab8-4f3f-944c-87a2c8bda36a" providerId="ADAL" clId="{8F0F06F9-71FC-4FF3-8833-F8E765CB1705}" dt="2023-04-22T19:56:02.569" v="6214" actId="14100"/>
          <ac:picMkLst>
            <pc:docMk/>
            <pc:sldMk cId="1367456814" sldId="366"/>
            <ac:picMk id="19" creationId="{47E4DC5A-FFA5-42E8-B506-9928B678A83B}"/>
          </ac:picMkLst>
        </pc:picChg>
      </pc:sldChg>
      <pc:sldChg chg="modSp add mod modAnim">
        <pc:chgData name="Burns,Greg" userId="c1b22799-dab8-4f3f-944c-87a2c8bda36a" providerId="ADAL" clId="{8F0F06F9-71FC-4FF3-8833-F8E765CB1705}" dt="2023-04-24T19:21:30.729" v="6948" actId="20577"/>
        <pc:sldMkLst>
          <pc:docMk/>
          <pc:sldMk cId="3773786975" sldId="367"/>
        </pc:sldMkLst>
        <pc:spChg chg="mod">
          <ac:chgData name="Burns,Greg" userId="c1b22799-dab8-4f3f-944c-87a2c8bda36a" providerId="ADAL" clId="{8F0F06F9-71FC-4FF3-8833-F8E765CB1705}" dt="2023-04-22T20:05:24.244" v="6227" actId="20577"/>
          <ac:spMkLst>
            <pc:docMk/>
            <pc:sldMk cId="3773786975" sldId="367"/>
            <ac:spMk id="2" creationId="{E78214AE-1087-4C23-AE5C-2B3592D1E59E}"/>
          </ac:spMkLst>
        </pc:spChg>
        <pc:spChg chg="mod">
          <ac:chgData name="Burns,Greg" userId="c1b22799-dab8-4f3f-944c-87a2c8bda36a" providerId="ADAL" clId="{8F0F06F9-71FC-4FF3-8833-F8E765CB1705}" dt="2023-04-24T19:21:30.729" v="6948" actId="20577"/>
          <ac:spMkLst>
            <pc:docMk/>
            <pc:sldMk cId="3773786975" sldId="367"/>
            <ac:spMk id="3" creationId="{FCBEBD20-BACF-48D1-9575-770BB0CD816D}"/>
          </ac:spMkLst>
        </pc:spChg>
      </pc:sldChg>
      <pc:sldChg chg="add">
        <pc:chgData name="Burns,Greg" userId="c1b22799-dab8-4f3f-944c-87a2c8bda36a" providerId="ADAL" clId="{8F0F06F9-71FC-4FF3-8833-F8E765CB1705}" dt="2023-04-22T20:27:51.712" v="6637"/>
        <pc:sldMkLst>
          <pc:docMk/>
          <pc:sldMk cId="2962669629" sldId="368"/>
        </pc:sldMkLst>
      </pc:sldChg>
      <pc:sldChg chg="new del">
        <pc:chgData name="Burns,Greg" userId="c1b22799-dab8-4f3f-944c-87a2c8bda36a" providerId="ADAL" clId="{8F0F06F9-71FC-4FF3-8833-F8E765CB1705}" dt="2023-04-22T20:26:23.921" v="6635" actId="2696"/>
        <pc:sldMkLst>
          <pc:docMk/>
          <pc:sldMk cId="3246447757" sldId="368"/>
        </pc:sldMkLst>
      </pc:sldChg>
      <pc:sldChg chg="add modAnim">
        <pc:chgData name="Burns,Greg" userId="c1b22799-dab8-4f3f-944c-87a2c8bda36a" providerId="ADAL" clId="{8F0F06F9-71FC-4FF3-8833-F8E765CB1705}" dt="2023-04-25T17:02:45.946" v="7061"/>
        <pc:sldMkLst>
          <pc:docMk/>
          <pc:sldMk cId="1419765709" sldId="369"/>
        </pc:sldMkLst>
      </pc:sldChg>
      <pc:sldChg chg="add modAnim">
        <pc:chgData name="Burns,Greg" userId="c1b22799-dab8-4f3f-944c-87a2c8bda36a" providerId="ADAL" clId="{8F0F06F9-71FC-4FF3-8833-F8E765CB1705}" dt="2023-04-25T17:03:40.475" v="7066"/>
        <pc:sldMkLst>
          <pc:docMk/>
          <pc:sldMk cId="35245627" sldId="370"/>
        </pc:sldMkLst>
      </pc:sldChg>
      <pc:sldChg chg="add modAnim">
        <pc:chgData name="Burns,Greg" userId="c1b22799-dab8-4f3f-944c-87a2c8bda36a" providerId="ADAL" clId="{8F0F06F9-71FC-4FF3-8833-F8E765CB1705}" dt="2023-04-25T17:03:53.162" v="7068"/>
        <pc:sldMkLst>
          <pc:docMk/>
          <pc:sldMk cId="2963387732" sldId="371"/>
        </pc:sldMkLst>
      </pc:sldChg>
      <pc:sldChg chg="add modAnim">
        <pc:chgData name="Burns,Greg" userId="c1b22799-dab8-4f3f-944c-87a2c8bda36a" providerId="ADAL" clId="{8F0F06F9-71FC-4FF3-8833-F8E765CB1705}" dt="2023-04-25T17:04:23.686" v="7074"/>
        <pc:sldMkLst>
          <pc:docMk/>
          <pc:sldMk cId="49636890" sldId="372"/>
        </pc:sldMkLst>
      </pc:sldChg>
      <pc:sldChg chg="addSp modSp add mod">
        <pc:chgData name="Burns,Greg" userId="c1b22799-dab8-4f3f-944c-87a2c8bda36a" providerId="ADAL" clId="{8F0F06F9-71FC-4FF3-8833-F8E765CB1705}" dt="2023-04-25T16:58:13.703" v="7041" actId="14100"/>
        <pc:sldMkLst>
          <pc:docMk/>
          <pc:sldMk cId="3859771291" sldId="373"/>
        </pc:sldMkLst>
        <pc:picChg chg="add mod">
          <ac:chgData name="Burns,Greg" userId="c1b22799-dab8-4f3f-944c-87a2c8bda36a" providerId="ADAL" clId="{8F0F06F9-71FC-4FF3-8833-F8E765CB1705}" dt="2023-04-25T16:58:13.703" v="7041" actId="14100"/>
          <ac:picMkLst>
            <pc:docMk/>
            <pc:sldMk cId="3859771291" sldId="373"/>
            <ac:picMk id="4" creationId="{BE335EE6-037B-41C4-8551-D47A0624BB3A}"/>
          </ac:picMkLst>
        </pc:picChg>
      </pc:sldChg>
      <pc:sldChg chg="addSp delSp modSp add mod modAnim">
        <pc:chgData name="Burns,Greg" userId="c1b22799-dab8-4f3f-944c-87a2c8bda36a" providerId="ADAL" clId="{8F0F06F9-71FC-4FF3-8833-F8E765CB1705}" dt="2023-04-25T17:19:28.034" v="7090" actId="20577"/>
        <pc:sldMkLst>
          <pc:docMk/>
          <pc:sldMk cId="4257220227" sldId="374"/>
        </pc:sldMkLst>
        <pc:spChg chg="mod">
          <ac:chgData name="Burns,Greg" userId="c1b22799-dab8-4f3f-944c-87a2c8bda36a" providerId="ADAL" clId="{8F0F06F9-71FC-4FF3-8833-F8E765CB1705}" dt="2023-04-25T17:18:45.432" v="7089" actId="20577"/>
          <ac:spMkLst>
            <pc:docMk/>
            <pc:sldMk cId="4257220227" sldId="374"/>
            <ac:spMk id="3" creationId="{FCBEBD20-BACF-48D1-9575-770BB0CD816D}"/>
          </ac:spMkLst>
        </pc:spChg>
        <pc:graphicFrameChg chg="add del modGraphic">
          <ac:chgData name="Burns,Greg" userId="c1b22799-dab8-4f3f-944c-87a2c8bda36a" providerId="ADAL" clId="{8F0F06F9-71FC-4FF3-8833-F8E765CB1705}" dt="2023-04-25T17:18:36.856" v="7081" actId="27309"/>
          <ac:graphicFrameMkLst>
            <pc:docMk/>
            <pc:sldMk cId="4257220227" sldId="374"/>
            <ac:graphicFrameMk id="5" creationId="{DD5316D6-F017-4E55-AB9D-A3C9A212EE46}"/>
          </ac:graphicFrameMkLst>
        </pc:graphicFrameChg>
      </pc:sldChg>
      <pc:sldChg chg="addSp delSp modSp add mod">
        <pc:chgData name="Burns,Greg" userId="c1b22799-dab8-4f3f-944c-87a2c8bda36a" providerId="ADAL" clId="{8F0F06F9-71FC-4FF3-8833-F8E765CB1705}" dt="2023-04-25T17:01:40.415" v="7056" actId="1076"/>
        <pc:sldMkLst>
          <pc:docMk/>
          <pc:sldMk cId="1899086552" sldId="375"/>
        </pc:sldMkLst>
        <pc:picChg chg="add del mod">
          <ac:chgData name="Burns,Greg" userId="c1b22799-dab8-4f3f-944c-87a2c8bda36a" providerId="ADAL" clId="{8F0F06F9-71FC-4FF3-8833-F8E765CB1705}" dt="2023-04-25T17:00:33.195" v="7050" actId="21"/>
          <ac:picMkLst>
            <pc:docMk/>
            <pc:sldMk cId="1899086552" sldId="375"/>
            <ac:picMk id="4" creationId="{F88E7A51-39E3-4B4A-82DC-28695241168B}"/>
          </ac:picMkLst>
        </pc:picChg>
        <pc:picChg chg="add mod">
          <ac:chgData name="Burns,Greg" userId="c1b22799-dab8-4f3f-944c-87a2c8bda36a" providerId="ADAL" clId="{8F0F06F9-71FC-4FF3-8833-F8E765CB1705}" dt="2023-04-25T17:01:36.824" v="7055" actId="14100"/>
          <ac:picMkLst>
            <pc:docMk/>
            <pc:sldMk cId="1899086552" sldId="375"/>
            <ac:picMk id="5" creationId="{259882DA-2C85-4BCD-9E36-141DABC006B0}"/>
          </ac:picMkLst>
        </pc:picChg>
        <pc:picChg chg="add mod">
          <ac:chgData name="Burns,Greg" userId="c1b22799-dab8-4f3f-944c-87a2c8bda36a" providerId="ADAL" clId="{8F0F06F9-71FC-4FF3-8833-F8E765CB1705}" dt="2023-04-25T17:01:40.415" v="7056" actId="1076"/>
          <ac:picMkLst>
            <pc:docMk/>
            <pc:sldMk cId="1899086552" sldId="375"/>
            <ac:picMk id="6" creationId="{9B0028AB-8504-49B3-BF04-7750CB3F494D}"/>
          </ac:picMkLst>
        </pc:picChg>
      </pc:sldChg>
      <pc:sldChg chg="add">
        <pc:chgData name="Burns,Greg" userId="c1b22799-dab8-4f3f-944c-87a2c8bda36a" providerId="ADAL" clId="{8F0F06F9-71FC-4FF3-8833-F8E765CB1705}" dt="2023-04-24T14:54:15.802" v="6878"/>
        <pc:sldMkLst>
          <pc:docMk/>
          <pc:sldMk cId="3071238672" sldId="376"/>
        </pc:sldMkLst>
      </pc:sldChg>
      <pc:sldChg chg="modSp add">
        <pc:chgData name="Burns,Greg" userId="c1b22799-dab8-4f3f-944c-87a2c8bda36a" providerId="ADAL" clId="{8F0F06F9-71FC-4FF3-8833-F8E765CB1705}" dt="2023-04-25T17:19:45.359" v="7101" actId="20577"/>
        <pc:sldMkLst>
          <pc:docMk/>
          <pc:sldMk cId="1976276971" sldId="377"/>
        </pc:sldMkLst>
        <pc:spChg chg="mod">
          <ac:chgData name="Burns,Greg" userId="c1b22799-dab8-4f3f-944c-87a2c8bda36a" providerId="ADAL" clId="{8F0F06F9-71FC-4FF3-8833-F8E765CB1705}" dt="2023-04-25T17:19:45.359" v="7101" actId="20577"/>
          <ac:spMkLst>
            <pc:docMk/>
            <pc:sldMk cId="1976276971" sldId="377"/>
            <ac:spMk id="3" creationId="{FCBEBD20-BACF-48D1-9575-770BB0CD816D}"/>
          </ac:spMkLst>
        </pc:spChg>
      </pc:sldChg>
      <pc:sldChg chg="modSp add mod">
        <pc:chgData name="Burns,Greg" userId="c1b22799-dab8-4f3f-944c-87a2c8bda36a" providerId="ADAL" clId="{8F0F06F9-71FC-4FF3-8833-F8E765CB1705}" dt="2023-04-24T14:55:51.902" v="6891" actId="14100"/>
        <pc:sldMkLst>
          <pc:docMk/>
          <pc:sldMk cId="3389588980" sldId="378"/>
        </pc:sldMkLst>
        <pc:spChg chg="mod">
          <ac:chgData name="Burns,Greg" userId="c1b22799-dab8-4f3f-944c-87a2c8bda36a" providerId="ADAL" clId="{8F0F06F9-71FC-4FF3-8833-F8E765CB1705}" dt="2023-04-24T14:55:51.902" v="6891" actId="14100"/>
          <ac:spMkLst>
            <pc:docMk/>
            <pc:sldMk cId="3389588980" sldId="378"/>
            <ac:spMk id="3" creationId="{FCBEBD20-BACF-48D1-9575-770BB0CD816D}"/>
          </ac:spMkLst>
        </pc:spChg>
      </pc:sldChg>
      <pc:sldChg chg="delSp add mod">
        <pc:chgData name="Burns,Greg" userId="c1b22799-dab8-4f3f-944c-87a2c8bda36a" providerId="ADAL" clId="{8F0F06F9-71FC-4FF3-8833-F8E765CB1705}" dt="2023-04-26T15:24:32.082" v="7119" actId="21"/>
        <pc:sldMkLst>
          <pc:docMk/>
          <pc:sldMk cId="2204684621" sldId="379"/>
        </pc:sldMkLst>
        <pc:spChg chg="del">
          <ac:chgData name="Burns,Greg" userId="c1b22799-dab8-4f3f-944c-87a2c8bda36a" providerId="ADAL" clId="{8F0F06F9-71FC-4FF3-8833-F8E765CB1705}" dt="2023-04-26T15:24:32.082" v="7119" actId="21"/>
          <ac:spMkLst>
            <pc:docMk/>
            <pc:sldMk cId="2204684621" sldId="379"/>
            <ac:spMk id="5" creationId="{AAC0331A-A8CA-490E-856B-49B7864E8B4E}"/>
          </ac:spMkLst>
        </pc:spChg>
      </pc:sldChg>
      <pc:sldMasterChg chg="modSldLayout">
        <pc:chgData name="Burns,Greg" userId="c1b22799-dab8-4f3f-944c-87a2c8bda36a" providerId="ADAL" clId="{8F0F06F9-71FC-4FF3-8833-F8E765CB1705}" dt="2023-04-18T19:38:49.476" v="5267" actId="27028"/>
        <pc:sldMasterMkLst>
          <pc:docMk/>
          <pc:sldMasterMk cId="3965733437" sldId="2147483648"/>
        </pc:sldMasterMkLst>
        <pc:sldLayoutChg chg="replId">
          <pc:chgData name="Burns,Greg" userId="c1b22799-dab8-4f3f-944c-87a2c8bda36a" providerId="ADAL" clId="{8F0F06F9-71FC-4FF3-8833-F8E765CB1705}" dt="2023-04-10T19:37:23.464" v="0" actId="27028"/>
          <pc:sldLayoutMkLst>
            <pc:docMk/>
            <pc:sldMasterMk cId="3965733437" sldId="2147483648"/>
            <pc:sldLayoutMk cId="685938302" sldId="2147483693"/>
          </pc:sldLayoutMkLst>
        </pc:sldLayoutChg>
        <pc:sldLayoutChg chg="replId">
          <pc:chgData name="Burns,Greg" userId="c1b22799-dab8-4f3f-944c-87a2c8bda36a" providerId="ADAL" clId="{8F0F06F9-71FC-4FF3-8833-F8E765CB1705}" dt="2023-04-14T19:39:11.935" v="4860" actId="27028"/>
          <pc:sldLayoutMkLst>
            <pc:docMk/>
            <pc:sldMasterMk cId="3965733437" sldId="2147483648"/>
            <pc:sldLayoutMk cId="935655864" sldId="2147483696"/>
          </pc:sldLayoutMkLst>
        </pc:sldLayoutChg>
        <pc:sldLayoutChg chg="replId">
          <pc:chgData name="Burns,Greg" userId="c1b22799-dab8-4f3f-944c-87a2c8bda36a" providerId="ADAL" clId="{8F0F06F9-71FC-4FF3-8833-F8E765CB1705}" dt="2023-04-18T19:38:49.476" v="5267" actId="27028"/>
          <pc:sldLayoutMkLst>
            <pc:docMk/>
            <pc:sldMasterMk cId="3965733437" sldId="2147483648"/>
            <pc:sldLayoutMk cId="643642321" sldId="2147483697"/>
          </pc:sldLayoutMkLst>
        </pc:sldLayoutChg>
      </pc:sldMasterChg>
      <pc:sldMasterChg chg="add addSldLayout">
        <pc:chgData name="Burns,Greg" userId="c1b22799-dab8-4f3f-944c-87a2c8bda36a" providerId="ADAL" clId="{8F0F06F9-71FC-4FF3-8833-F8E765CB1705}" dt="2023-04-18T19:38:49.476" v="5267" actId="27028"/>
        <pc:sldMasterMkLst>
          <pc:docMk/>
          <pc:sldMasterMk cId="964739868" sldId="2147483660"/>
        </pc:sldMasterMkLst>
        <pc:sldLayoutChg chg="add">
          <pc:chgData name="Burns,Greg" userId="c1b22799-dab8-4f3f-944c-87a2c8bda36a" providerId="ADAL" clId="{8F0F06F9-71FC-4FF3-8833-F8E765CB1705}" dt="2023-04-18T19:38:49.476" v="5267" actId="27028"/>
          <pc:sldLayoutMkLst>
            <pc:docMk/>
            <pc:sldMasterMk cId="964739868" sldId="2147483660"/>
            <pc:sldLayoutMk cId="3350898673" sldId="2147483680"/>
          </pc:sldLayoutMkLst>
        </pc:sldLayoutChg>
      </pc:sldMasterChg>
      <pc:sldMasterChg chg="add addSldLayout">
        <pc:chgData name="Burns,Greg" userId="c1b22799-dab8-4f3f-944c-87a2c8bda36a" providerId="ADAL" clId="{8F0F06F9-71FC-4FF3-8833-F8E765CB1705}" dt="2023-04-14T19:39:11.935" v="4860" actId="27028"/>
        <pc:sldMasterMkLst>
          <pc:docMk/>
          <pc:sldMasterMk cId="72100697" sldId="2147483667"/>
        </pc:sldMasterMkLst>
        <pc:sldLayoutChg chg="add">
          <pc:chgData name="Burns,Greg" userId="c1b22799-dab8-4f3f-944c-87a2c8bda36a" providerId="ADAL" clId="{8F0F06F9-71FC-4FF3-8833-F8E765CB1705}" dt="2023-04-10T19:57:21.378" v="77" actId="27028"/>
          <pc:sldLayoutMkLst>
            <pc:docMk/>
            <pc:sldMasterMk cId="72100697" sldId="2147483667"/>
            <pc:sldLayoutMk cId="529293113" sldId="2147483662"/>
          </pc:sldLayoutMkLst>
        </pc:sldLayoutChg>
        <pc:sldLayoutChg chg="add">
          <pc:chgData name="Burns,Greg" userId="c1b22799-dab8-4f3f-944c-87a2c8bda36a" providerId="ADAL" clId="{8F0F06F9-71FC-4FF3-8833-F8E765CB1705}" dt="2023-04-10T19:57:58.980" v="80" actId="27028"/>
          <pc:sldLayoutMkLst>
            <pc:docMk/>
            <pc:sldMasterMk cId="72100697" sldId="2147483667"/>
            <pc:sldLayoutMk cId="3706135493" sldId="2147483663"/>
          </pc:sldLayoutMkLst>
        </pc:sldLayoutChg>
        <pc:sldLayoutChg chg="add">
          <pc:chgData name="Burns,Greg" userId="c1b22799-dab8-4f3f-944c-87a2c8bda36a" providerId="ADAL" clId="{8F0F06F9-71FC-4FF3-8833-F8E765CB1705}" dt="2023-04-10T19:59:19.668" v="82" actId="27028"/>
          <pc:sldLayoutMkLst>
            <pc:docMk/>
            <pc:sldMasterMk cId="72100697" sldId="2147483667"/>
            <pc:sldLayoutMk cId="1637209203" sldId="2147483664"/>
          </pc:sldLayoutMkLst>
        </pc:sldLayoutChg>
        <pc:sldLayoutChg chg="add">
          <pc:chgData name="Burns,Greg" userId="c1b22799-dab8-4f3f-944c-87a2c8bda36a" providerId="ADAL" clId="{8F0F06F9-71FC-4FF3-8833-F8E765CB1705}" dt="2023-04-14T19:39:11.935" v="4860" actId="27028"/>
          <pc:sldLayoutMkLst>
            <pc:docMk/>
            <pc:sldMasterMk cId="72100697" sldId="2147483667"/>
            <pc:sldLayoutMk cId="1935415595" sldId="2147483665"/>
          </pc:sldLayoutMkLst>
        </pc:sldLayoutChg>
        <pc:sldLayoutChg chg="add">
          <pc:chgData name="Burns,Greg" userId="c1b22799-dab8-4f3f-944c-87a2c8bda36a" providerId="ADAL" clId="{8F0F06F9-71FC-4FF3-8833-F8E765CB1705}" dt="2023-04-10T19:37:23.464" v="0" actId="27028"/>
          <pc:sldLayoutMkLst>
            <pc:docMk/>
            <pc:sldMasterMk cId="72100697" sldId="2147483667"/>
            <pc:sldLayoutMk cId="258619579" sldId="2147483666"/>
          </pc:sldLayoutMkLst>
        </pc:sldLayoutChg>
      </pc:sldMasterChg>
      <pc:sldMasterChg chg="add addSldLayout">
        <pc:chgData name="Burns,Greg" userId="c1b22799-dab8-4f3f-944c-87a2c8bda36a" providerId="ADAL" clId="{8F0F06F9-71FC-4FF3-8833-F8E765CB1705}" dt="2023-04-10T19:38:55.300" v="22" actId="27028"/>
        <pc:sldMasterMkLst>
          <pc:docMk/>
          <pc:sldMasterMk cId="3965733437" sldId="2147483694"/>
        </pc:sldMasterMkLst>
        <pc:sldLayoutChg chg="add">
          <pc:chgData name="Burns,Greg" userId="c1b22799-dab8-4f3f-944c-87a2c8bda36a" providerId="ADAL" clId="{8F0F06F9-71FC-4FF3-8833-F8E765CB1705}" dt="2023-04-10T19:38:55.300" v="22" actId="27028"/>
          <pc:sldLayoutMkLst>
            <pc:docMk/>
            <pc:sldMasterMk cId="3965733437" sldId="2147483694"/>
            <pc:sldLayoutMk cId="592410544" sldId="214748369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Simplified graph of the ‘’fertilization period’ which illustrates </a:t>
            </a:r>
            <a:r>
              <a:rPr lang="en-US" b="1" baseline="0" dirty="0"/>
              <a:t>Unique Features </a:t>
            </a:r>
            <a:r>
              <a:rPr lang="en-US" baseline="0" dirty="0"/>
              <a:t>of the bitch during this critical time in regards to breeding:</a:t>
            </a:r>
          </a:p>
          <a:p>
            <a:r>
              <a:rPr lang="en-US" baseline="0" dirty="0"/>
              <a:t>Like in all species: Estrogen produced from growing follicles (granulosa cells) at start of heat/proestrus-&gt; build up dominant follicles-&gt;an E2 surge- positive feedback at hypothalamic level- trigger LH release/surge from pituitary.</a:t>
            </a:r>
          </a:p>
          <a:p>
            <a:endParaRPr lang="en-US" baseline="0" dirty="0"/>
          </a:p>
          <a:p>
            <a:r>
              <a:rPr lang="en-US" b="1" baseline="0" dirty="0"/>
              <a:t>LH0: </a:t>
            </a:r>
            <a:r>
              <a:rPr lang="en-US" baseline="0" dirty="0"/>
              <a:t>bitch unique in that progesterone rises before the LH surge…it is this rise in P4 that is associated with pre-ovulatory follicular </a:t>
            </a:r>
            <a:r>
              <a:rPr lang="en-US" baseline="0" dirty="0" err="1"/>
              <a:t>lutenisation</a:t>
            </a:r>
            <a:r>
              <a:rPr lang="en-US" baseline="0" dirty="0"/>
              <a:t> (metaplasia of the granulosa cells into large and small luteal cells)  is one way that allows us to detect the LH surge which we will discuss more. LH surge takes </a:t>
            </a:r>
            <a:r>
              <a:rPr lang="en-US" baseline="0" dirty="0" err="1"/>
              <a:t>apx</a:t>
            </a:r>
            <a:r>
              <a:rPr lang="en-US" baseline="0" dirty="0"/>
              <a:t> </a:t>
            </a:r>
            <a:r>
              <a:rPr lang="en-US" b="1" i="1" baseline="0" dirty="0"/>
              <a:t>24-72 h</a:t>
            </a:r>
          </a:p>
          <a:p>
            <a:endParaRPr lang="en-US" b="1" i="1" baseline="0" dirty="0"/>
          </a:p>
          <a:p>
            <a:r>
              <a:rPr lang="en-US" baseline="0" dirty="0" err="1"/>
              <a:t>Apx</a:t>
            </a:r>
            <a:r>
              <a:rPr lang="en-US" baseline="0" dirty="0"/>
              <a:t> 2 days (</a:t>
            </a:r>
            <a:r>
              <a:rPr lang="en-US" b="1" i="1" baseline="0" dirty="0"/>
              <a:t>36-50 h</a:t>
            </a:r>
            <a:r>
              <a:rPr lang="en-US" baseline="0" dirty="0"/>
              <a:t>) after LH 0 ovulation occurs</a:t>
            </a:r>
          </a:p>
          <a:p>
            <a:endParaRPr lang="en-US" baseline="0" dirty="0"/>
          </a:p>
          <a:p>
            <a:r>
              <a:rPr lang="en-US" b="1" baseline="0" dirty="0"/>
              <a:t>Ovulation</a:t>
            </a:r>
            <a:r>
              <a:rPr lang="en-US" baseline="0" dirty="0"/>
              <a:t>:  not highly synchronous but generally agreed to occur over </a:t>
            </a:r>
            <a:r>
              <a:rPr lang="en-US" b="1" baseline="0" dirty="0"/>
              <a:t>24-36 h</a:t>
            </a:r>
            <a:r>
              <a:rPr lang="en-US" baseline="0" dirty="0"/>
              <a:t> ( 2 days)  (French work with ovarian ultrasound showed ovulation occurred over only 24h….which differ to other reports of 36 -60h) later  but of immature oocytes at the GV stage</a:t>
            </a:r>
          </a:p>
          <a:p>
            <a:endParaRPr lang="en-US" baseline="0" dirty="0"/>
          </a:p>
          <a:p>
            <a:r>
              <a:rPr lang="en-US" b="1" baseline="0" dirty="0"/>
              <a:t>Maturation of oocytes</a:t>
            </a:r>
            <a:r>
              <a:rPr lang="en-US" baseline="0" dirty="0"/>
              <a:t>: from M1-M2 occurs over another 2 d. French group- Reproduction paper 2005- flushed oviducts after ovulation established that fertilization occurred </a:t>
            </a:r>
            <a:r>
              <a:rPr lang="en-US" b="1" baseline="0" dirty="0"/>
              <a:t>90 h</a:t>
            </a:r>
            <a:r>
              <a:rPr lang="en-US" baseline="0" dirty="0"/>
              <a:t> post ovulation in M2 oocytes </a:t>
            </a:r>
            <a:r>
              <a:rPr lang="en-US" baseline="0" dirty="0" err="1"/>
              <a:t>i.e</a:t>
            </a:r>
            <a:r>
              <a:rPr lang="en-US" baseline="0" dirty="0"/>
              <a:t> LH 5-6 = most fertile days</a:t>
            </a:r>
          </a:p>
          <a:p>
            <a:endParaRPr lang="en-US" baseline="0" dirty="0"/>
          </a:p>
          <a:p>
            <a:r>
              <a:rPr lang="en-US" b="1" baseline="0" dirty="0"/>
              <a:t>Fertile Period </a:t>
            </a:r>
            <a:r>
              <a:rPr lang="en-US" baseline="0" dirty="0" err="1"/>
              <a:t>i.e</a:t>
            </a:r>
            <a:r>
              <a:rPr lang="en-US" baseline="0" dirty="0"/>
              <a:t> presence of mature </a:t>
            </a:r>
            <a:r>
              <a:rPr lang="en-US" baseline="0" dirty="0" err="1"/>
              <a:t>fertilisabile</a:t>
            </a:r>
            <a:r>
              <a:rPr lang="en-US" baseline="0" dirty="0"/>
              <a:t> oocytes in the oviduct: lies over a 3 days from some start as early as LH 4 but majority of fertilization occurs over LH 5 to LH 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8E0F-886E-5349-81F9-9AF052ED02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07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91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5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1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52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46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40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predictability of the normal progesterone curve in the bitch</a:t>
            </a:r>
          </a:p>
          <a:p>
            <a:r>
              <a:rPr lang="en-US" dirty="0"/>
              <a:t>Retrospective: </a:t>
            </a:r>
            <a:r>
              <a:rPr lang="en-US" dirty="0" err="1"/>
              <a:t>esp</a:t>
            </a:r>
            <a:r>
              <a:rPr lang="en-US" dirty="0"/>
              <a:t> when a bitch ‘sits’ around 2 ng/ml. Often easier to detect ovulation than LH0 initially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8E0F-886E-5349-81F9-9AF052ED02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81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57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Slow curves: reproductively ‘sub clinical’ negative impact on litter size</a:t>
            </a:r>
          </a:p>
          <a:p>
            <a:r>
              <a:rPr lang="en-US" dirty="0"/>
              <a:t>Clinical implications : Need to consider using frozen semen in bitches with slow prog curves: double whammy (EEL) = v small LS</a:t>
            </a:r>
          </a:p>
          <a:p>
            <a:r>
              <a:rPr lang="en-US" dirty="0"/>
              <a:t>And Need the whole picture- can’t AI of 15</a:t>
            </a:r>
          </a:p>
          <a:p>
            <a:endParaRPr lang="en-US" dirty="0"/>
          </a:p>
          <a:p>
            <a:r>
              <a:rPr lang="en-US" dirty="0"/>
              <a:t>2. We didn’t include very slow curves/ </a:t>
            </a:r>
            <a:r>
              <a:rPr lang="en-US" dirty="0" err="1"/>
              <a:t>ov</a:t>
            </a:r>
            <a:r>
              <a:rPr lang="en-US" dirty="0"/>
              <a:t> failure curves: (clinical reproductive failure ) in our study so b/c anecdotally/experience  @ with reduced PR- when valuable frozen semen to be used most clients will elect not to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28E0F-886E-5349-81F9-9AF052ED02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8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1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32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37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7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486543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5729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6701" y="2797385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 </a:t>
            </a:r>
            <a:r>
              <a:rPr lang="en-US"/>
              <a:t>Goes Here.”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46888" y="6034881"/>
            <a:ext cx="1326794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144000" y="0"/>
            <a:ext cx="4673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560560" y="2842090"/>
            <a:ext cx="3840480" cy="533740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60560" y="3886200"/>
            <a:ext cx="3840480" cy="50045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16" y="6948176"/>
            <a:ext cx="488944" cy="4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1745" y="982462"/>
            <a:ext cx="4862405" cy="1794085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45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05893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3452" y="982462"/>
            <a:ext cx="4862405" cy="1794085"/>
          </a:xfrm>
        </p:spPr>
        <p:txBody>
          <a:bodyPr anchor="t" anchorCtr="0"/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452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6400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424" y="6654703"/>
            <a:ext cx="13016751" cy="77932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4396"/>
            </a:lvl1pPr>
          </a:lstStyle>
          <a:p>
            <a:r>
              <a:rPr lang="en-US" dirty="0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150030" y="2317590"/>
            <a:ext cx="4039498" cy="128651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46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50030" y="3729514"/>
            <a:ext cx="4039498" cy="97052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269232" y="1443039"/>
            <a:ext cx="6863004" cy="4996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BFBA2A-5E78-3F47-A46B-7F99D2FBC3F5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CC7928-3D4A-244A-B770-5EC0E8851CD1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339042-5F17-6140-866D-948060A8F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BA64EB-968B-F941-9DE5-A8894C58897F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FDF72-34D0-EC40-9C50-1E52708234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EAD85EA-7650-114E-B7E7-CFFF0BDA5A63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4B963-57A0-2E45-8E0E-BA86FBF594C6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8C807-E855-6F4B-B315-2C16A13B74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124532-BCB8-4B4E-8344-3DC4AB4915F9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CDB7F2-85F0-3B40-9CA4-3D5493E85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8406691" y="0"/>
            <a:ext cx="5410909" cy="75662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239" y="6359255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239" y="6359931"/>
            <a:ext cx="3520440" cy="70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729343" y="4198802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>
                <a:solidFill>
                  <a:schemeClr val="tx2"/>
                </a:solidFill>
                <a:latin typeface="+mj-lt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1743" y="5936351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239" y="6359256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Half Page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269" y="1"/>
            <a:ext cx="9018330" cy="1093892"/>
          </a:xfrm>
        </p:spPr>
        <p:txBody>
          <a:bodyPr>
            <a:normAutofit/>
          </a:bodyPr>
          <a:lstStyle>
            <a:lvl1pPr algn="ctr">
              <a:defRPr sz="408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5332731" y="1835152"/>
            <a:ext cx="7286625" cy="4102099"/>
          </a:xfrm>
        </p:spPr>
        <p:txBody>
          <a:bodyPr numCol="2"/>
          <a:lstStyle>
            <a:lvl1pPr marL="518145" marR="0" indent="0" algn="l" defTabSz="1036290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40" baseline="0"/>
            </a:lvl1pPr>
            <a:lvl2pPr marL="518145" marR="0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587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06753" marR="0" indent="0" algn="l" defTabSz="1036290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3pPr>
            <a:lvl4pPr marL="1943043" indent="-388609">
              <a:buFont typeface="+mj-lt"/>
              <a:buAutoNum type="arabicPeriod"/>
              <a:defRPr>
                <a:solidFill>
                  <a:schemeClr val="tx1"/>
                </a:solidFill>
              </a:defRPr>
            </a:lvl4pPr>
            <a:lvl5pPr marL="2461188" indent="-388609">
              <a:buFont typeface="+mj-lt"/>
              <a:buAutoNum type="arabicPeriod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List item #1</a:t>
            </a:r>
          </a:p>
          <a:p>
            <a:pPr lvl="1"/>
            <a:r>
              <a:rPr lang="en-US" dirty="0"/>
              <a:t>Two column layout for list items. You can edit this if needed. </a:t>
            </a:r>
          </a:p>
          <a:p>
            <a:pPr lvl="0"/>
            <a:r>
              <a:rPr lang="en-US" dirty="0"/>
              <a:t>List item #2</a:t>
            </a:r>
          </a:p>
          <a:p>
            <a:pPr marL="518145" marR="0" lvl="1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Text for that list item goes here. And here. There are three columns, so put whatever you want. </a:t>
            </a:r>
          </a:p>
          <a:p>
            <a:pPr lvl="0"/>
            <a:r>
              <a:rPr lang="en-US" dirty="0"/>
              <a:t>List Item #3</a:t>
            </a:r>
          </a:p>
          <a:p>
            <a:pPr lvl="1"/>
            <a:r>
              <a:rPr lang="en-US" dirty="0"/>
              <a:t>This is secondary text that will go under the list item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949960" y="2224895"/>
            <a:ext cx="4145280" cy="31089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" y="-4607"/>
            <a:ext cx="4570711" cy="10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Two Images with Smal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00106" y="1835149"/>
            <a:ext cx="2817494" cy="1694816"/>
          </a:xfrm>
        </p:spPr>
        <p:txBody>
          <a:bodyPr/>
          <a:lstStyle>
            <a:lvl1pPr algn="ctr">
              <a:defRPr sz="4080">
                <a:solidFill>
                  <a:srgbClr val="F0EEDA"/>
                </a:solidFill>
              </a:defRPr>
            </a:lvl1pPr>
          </a:lstStyle>
          <a:p>
            <a:r>
              <a:rPr lang="en-US" dirty="0"/>
              <a:t>Shorter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000106" y="3529965"/>
            <a:ext cx="2817495" cy="84201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/>
              <a:t>Subtitle if necessary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40329" y="906780"/>
            <a:ext cx="5285232" cy="41452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570218" y="906780"/>
            <a:ext cx="5285232" cy="414528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40335" y="5246370"/>
            <a:ext cx="5285952" cy="1057910"/>
          </a:xfrm>
        </p:spPr>
        <p:txBody>
          <a:bodyPr>
            <a:normAutofit/>
          </a:bodyPr>
          <a:lstStyle>
            <a:lvl1pPr marL="0" indent="0" algn="ctr">
              <a:buNone/>
              <a:defRPr sz="1813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“A quote or text can go here. We improve the health of animals, people, and the planet through …”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69498" y="5246370"/>
            <a:ext cx="5285952" cy="1057910"/>
          </a:xfrm>
        </p:spPr>
        <p:txBody>
          <a:bodyPr>
            <a:normAutofit/>
          </a:bodyPr>
          <a:lstStyle>
            <a:lvl1pPr marL="0" indent="0" algn="ctr">
              <a:buNone/>
              <a:defRPr sz="1813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“A quote or text can go here. We improve the health of animals, people, and the planet through …”</a:t>
            </a:r>
          </a:p>
        </p:txBody>
      </p:sp>
    </p:spTree>
    <p:extLst>
      <p:ext uri="{BB962C8B-B14F-4D97-AF65-F5344CB8AC3E}">
        <p14:creationId xmlns:p14="http://schemas.microsoft.com/office/powerpoint/2010/main" val="163720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Full Page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295" y="2038456"/>
            <a:ext cx="10671314" cy="712470"/>
          </a:xfrm>
        </p:spPr>
        <p:txBody>
          <a:bodyPr>
            <a:normAutofit/>
          </a:bodyPr>
          <a:lstStyle>
            <a:lvl1pPr algn="l">
              <a:defRPr sz="3173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615316" y="2947035"/>
            <a:ext cx="12004040" cy="3040592"/>
          </a:xfrm>
        </p:spPr>
        <p:txBody>
          <a:bodyPr numCol="3"/>
          <a:lstStyle>
            <a:lvl1pPr marL="1036290" indent="-518145">
              <a:buFont typeface="+mj-lt"/>
              <a:buAutoNum type="arabicPeriod"/>
              <a:defRPr sz="204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8145" marR="0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587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424898" indent="-388609">
              <a:buFont typeface="+mj-lt"/>
              <a:buAutoNum type="arabicPeriod"/>
              <a:defRPr sz="1587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943043" indent="-388609">
              <a:buFont typeface="+mj-lt"/>
              <a:buAutoNum type="arabicPeriod"/>
              <a:defRPr sz="1587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461188" indent="-388609">
              <a:buFont typeface="+mj-lt"/>
              <a:buAutoNum type="arabicPeriod"/>
              <a:defRPr sz="1587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List item #1</a:t>
            </a:r>
          </a:p>
          <a:p>
            <a:pPr lvl="1"/>
            <a:r>
              <a:rPr lang="en-US" dirty="0"/>
              <a:t>Text for that list item goes here. And here. There are three columns, so put whatever you want. </a:t>
            </a:r>
          </a:p>
          <a:p>
            <a:pPr lvl="0"/>
            <a:r>
              <a:rPr lang="en-US" dirty="0"/>
              <a:t>List item #2</a:t>
            </a:r>
          </a:p>
          <a:p>
            <a:pPr marL="518145" marR="0" lvl="1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Text for that list item goes here. And here. There are three columns, so put whatever you want. </a:t>
            </a:r>
          </a:p>
          <a:p>
            <a:pPr lvl="0"/>
            <a:r>
              <a:rPr lang="en-US" dirty="0"/>
              <a:t>List Item #3</a:t>
            </a:r>
          </a:p>
          <a:p>
            <a:pPr marL="518145" marR="0" lvl="1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Text for that list item goes here. And here. There are three columns, so put whatever you want.</a:t>
            </a:r>
          </a:p>
          <a:p>
            <a:pPr lvl="0"/>
            <a:r>
              <a:rPr lang="en-US" dirty="0"/>
              <a:t>List Item #4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List item #5</a:t>
            </a:r>
          </a:p>
          <a:p>
            <a:pPr marL="518145" marR="0" lvl="1" indent="0" algn="l" defTabSz="1036290" rtl="0" eaLnBrk="1" fontAlgn="auto" latinLnBrk="0" hangingPunct="1">
              <a:lnSpc>
                <a:spcPct val="90000"/>
              </a:lnSpc>
              <a:spcBef>
                <a:spcPts val="567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Text for that list item goes here. And here. There are three columns, so put whatever you want.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" y="-4607"/>
            <a:ext cx="4570711" cy="10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35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Top Header with Imag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336"/>
            <a:ext cx="13817600" cy="736962"/>
          </a:xfrm>
        </p:spPr>
        <p:txBody>
          <a:bodyPr anchor="t">
            <a:normAutofit/>
          </a:bodyPr>
          <a:lstStyle>
            <a:lvl1pPr algn="ctr">
              <a:defRPr sz="4080" baseline="0">
                <a:solidFill>
                  <a:srgbClr val="F0EED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877297"/>
            <a:ext cx="13817600" cy="545147"/>
          </a:xfrm>
        </p:spPr>
        <p:txBody>
          <a:bodyPr anchor="b">
            <a:normAutofit/>
          </a:bodyPr>
          <a:lstStyle>
            <a:lvl1pPr marL="0" indent="0" algn="ctr">
              <a:buNone/>
              <a:defRPr sz="3173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96570" y="1967940"/>
            <a:ext cx="5181600" cy="414528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6012816" y="1968288"/>
            <a:ext cx="7221855" cy="4145280"/>
          </a:xfrm>
        </p:spPr>
        <p:txBody>
          <a:bodyPr>
            <a:normAutofit/>
          </a:bodyPr>
          <a:lstStyle>
            <a:lvl1pPr>
              <a:defRPr sz="2720" b="0" i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267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4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716"/>
            <a:ext cx="4405079" cy="10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93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BS - Left Text with Large Image or 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081" y="834815"/>
            <a:ext cx="3383774" cy="1669626"/>
          </a:xfrm>
        </p:spPr>
        <p:txBody>
          <a:bodyPr>
            <a:normAutofit/>
          </a:bodyPr>
          <a:lstStyle>
            <a:lvl1pPr>
              <a:defRPr sz="4080"/>
            </a:lvl1pPr>
          </a:lstStyle>
          <a:p>
            <a:r>
              <a:rPr lang="en-US" dirty="0"/>
              <a:t>Short Title goes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259080" y="2504441"/>
            <a:ext cx="3384233" cy="798830"/>
          </a:xfrm>
        </p:spPr>
        <p:txBody>
          <a:bodyPr>
            <a:noAutofit/>
          </a:bodyPr>
          <a:lstStyle>
            <a:lvl1pPr marL="0" indent="0">
              <a:buNone/>
              <a:defRPr sz="2267" b="0" cap="none" baseline="0">
                <a:solidFill>
                  <a:srgbClr val="F0EEDA"/>
                </a:solidFill>
              </a:defRPr>
            </a:lvl1pPr>
          </a:lstStyle>
          <a:p>
            <a:pPr lvl="0"/>
            <a:r>
              <a:rPr lang="en-US" dirty="0"/>
              <a:t>Subtitle goes here if necessary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59081" y="3508375"/>
            <a:ext cx="2083435" cy="0"/>
          </a:xfrm>
          <a:prstGeom prst="line">
            <a:avLst/>
          </a:prstGeom>
          <a:ln w="19050">
            <a:solidFill>
              <a:srgbClr val="C8D743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4577080" y="615316"/>
            <a:ext cx="8484870" cy="6271895"/>
          </a:xfrm>
        </p:spPr>
        <p:txBody>
          <a:bodyPr/>
          <a:lstStyle>
            <a:lvl1pPr>
              <a:defRPr>
                <a:solidFill>
                  <a:srgbClr val="F0EED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58621" y="3751262"/>
            <a:ext cx="3384233" cy="2653770"/>
          </a:xfrm>
        </p:spPr>
        <p:txBody>
          <a:bodyPr>
            <a:noAutofit/>
          </a:bodyPr>
          <a:lstStyle>
            <a:lvl1pPr marL="388609" indent="-388609">
              <a:buFont typeface="Wingdings" panose="05000000000000000000" pitchFamily="2" charset="2"/>
              <a:buChar char="§"/>
              <a:defRPr sz="1587" b="0" cap="none" baseline="0">
                <a:solidFill>
                  <a:srgbClr val="F0EEDA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Put additional content here. </a:t>
            </a:r>
          </a:p>
          <a:p>
            <a:pPr lvl="0"/>
            <a:r>
              <a:rPr lang="en-US" dirty="0"/>
              <a:t>Feel free to make it a list</a:t>
            </a:r>
          </a:p>
          <a:p>
            <a:pPr lvl="0"/>
            <a:r>
              <a:rPr lang="en-US" dirty="0"/>
              <a:t>Or just plain text!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" y="6721974"/>
            <a:ext cx="4010152" cy="9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6" y="905261"/>
            <a:ext cx="12561453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6" y="2487883"/>
            <a:ext cx="12561453" cy="2015552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134046"/>
            <a:ext cx="13817600" cy="638355"/>
            <a:chOff x="0" y="7134047"/>
            <a:chExt cx="13817600" cy="63835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EAD85EA-7650-114E-B7E7-CFFF0BDA5A63}"/>
              </a:ext>
            </a:extLst>
          </p:cNvPr>
          <p:cNvGrpSpPr/>
          <p:nvPr userDrawn="1"/>
        </p:nvGrpSpPr>
        <p:grpSpPr>
          <a:xfrm>
            <a:off x="0" y="7134046"/>
            <a:ext cx="13817600" cy="638355"/>
            <a:chOff x="0" y="7134047"/>
            <a:chExt cx="13817600" cy="6383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4B963-57A0-2E45-8E0E-BA86FBF594C6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8C807-E855-6F4B-B315-2C16A13B74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124532-BCB8-4B4E-8344-3DC4AB4915F9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CDB7F2-85F0-3B40-9CA4-3D5493E85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8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882" y="6772284"/>
            <a:ext cx="3520440" cy="7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Unit Identifier here (.</a:t>
            </a:r>
            <a:r>
              <a:rPr lang="en-US" dirty="0" err="1"/>
              <a:t>png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01555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4372C-EB5E-4748-8323-EA328481EBCF}"/>
              </a:ext>
            </a:extLst>
          </p:cNvPr>
          <p:cNvGrpSpPr/>
          <p:nvPr userDrawn="1"/>
        </p:nvGrpSpPr>
        <p:grpSpPr>
          <a:xfrm>
            <a:off x="0" y="7134047"/>
            <a:ext cx="13817600" cy="638354"/>
            <a:chOff x="0" y="7134047"/>
            <a:chExt cx="13817600" cy="6383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867AA4-CBCF-3C45-8A9F-40DD1A20EDCC}"/>
                </a:ext>
              </a:extLst>
            </p:cNvPr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87BB5-B507-FF43-AEBB-7EA299DAB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27B73D-6932-884F-B4D9-6CF6CC33825E}"/>
                </a:ext>
              </a:extLst>
            </p:cNvPr>
            <p:cNvSpPr/>
            <p:nvPr userDrawn="1"/>
          </p:nvSpPr>
          <p:spPr>
            <a:xfrm>
              <a:off x="0" y="7159925"/>
              <a:ext cx="13817600" cy="612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14A32B-9C96-0C4B-BA7C-B904160F5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257" y="7134047"/>
              <a:ext cx="2937084" cy="593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517065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487883"/>
            <a:ext cx="12561453" cy="30931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9" r:id="rId3"/>
    <p:sldLayoutId id="2147483690" r:id="rId4"/>
    <p:sldLayoutId id="2147483696" r:id="rId5"/>
    <p:sldLayoutId id="2147483679" r:id="rId6"/>
    <p:sldLayoutId id="2147483649" r:id="rId7"/>
    <p:sldLayoutId id="2147483693" r:id="rId8"/>
    <p:sldLayoutId id="2147483668" r:id="rId9"/>
    <p:sldLayoutId id="2147483683" r:id="rId10"/>
    <p:sldLayoutId id="2147483687" r:id="rId11"/>
    <p:sldLayoutId id="2147483688" r:id="rId12"/>
    <p:sldLayoutId id="2147483669" r:id="rId13"/>
    <p:sldLayoutId id="2147483650" r:id="rId14"/>
    <p:sldLayoutId id="2147483686" r:id="rId15"/>
    <p:sldLayoutId id="2147483661" r:id="rId16"/>
    <p:sldLayoutId id="2147483697" r:id="rId17"/>
    <p:sldLayoutId id="2147483670" r:id="rId18"/>
    <p:sldLayoutId id="2147483681" r:id="rId19"/>
    <p:sldLayoutId id="2147483691" r:id="rId20"/>
    <p:sldLayoutId id="2147483682" r:id="rId21"/>
    <p:sldLayoutId id="2147483677" r:id="rId22"/>
    <p:sldLayoutId id="2147483692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FB379-60E5-4227-B6A3-0F365BC82CB7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F0EED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 cap="all" baseline="0">
          <a:solidFill>
            <a:schemeClr val="accent2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0EEDA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6" y="905261"/>
            <a:ext cx="12561453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5" y="2487884"/>
            <a:ext cx="12561453" cy="3062633"/>
          </a:xfrm>
          <a:prstGeom prst="rect">
            <a:avLst/>
          </a:prstGeom>
        </p:spPr>
        <p:txBody>
          <a:bodyPr vert="horz" wrap="square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6" y="1002979"/>
            <a:ext cx="12561453" cy="917944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5" y="2487883"/>
            <a:ext cx="12561453" cy="2690032"/>
          </a:xfrm>
          <a:prstGeom prst="rect">
            <a:avLst/>
          </a:prstGeom>
        </p:spPr>
        <p:txBody>
          <a:bodyPr vert="horz" wrap="square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7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17339" rtl="0" eaLnBrk="1" latinLnBrk="0" hangingPunct="1">
        <a:spcBef>
          <a:spcPct val="0"/>
        </a:spcBef>
        <a:buNone/>
        <a:defRPr sz="4765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463006" indent="-463006" algn="l" defTabSz="617339" rtl="0" eaLnBrk="1" latinLnBrk="0" hangingPunct="1">
        <a:lnSpc>
          <a:spcPct val="120000"/>
        </a:lnSpc>
        <a:spcBef>
          <a:spcPts val="529"/>
        </a:spcBef>
        <a:spcAft>
          <a:spcPts val="529"/>
        </a:spcAft>
        <a:buFont typeface="Arial"/>
        <a:buChar char="•"/>
        <a:defRPr sz="1588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003179" indent="-385839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54335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•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16069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2778035" indent="-308670" algn="l" defTabSz="617339" rtl="0" eaLnBrk="1" latinLnBrk="0" hangingPunct="1">
        <a:spcBef>
          <a:spcPct val="20000"/>
        </a:spcBef>
        <a:buFont typeface="Arial"/>
        <a:buChar char="»"/>
        <a:defRPr sz="1454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395376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1271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3005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47400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7339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4682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52023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936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8670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70404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2138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3872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sciencedirect.com/referencework/9780128151457/encyclopedia-of-reproduction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hyperlink" Target="https://www.sciencedirect.com/science/article/pii/S0093691X08002288#!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28076" y="1023602"/>
            <a:ext cx="11932455" cy="3877985"/>
          </a:xfrm>
        </p:spPr>
        <p:txBody>
          <a:bodyPr/>
          <a:lstStyle/>
          <a:p>
            <a:r>
              <a:rPr lang="en-US" dirty="0"/>
              <a:t>IWBDA Breeders Workshop</a:t>
            </a:r>
          </a:p>
          <a:p>
            <a:r>
              <a:rPr lang="en-US" dirty="0"/>
              <a:t>Reproduction Practical Focus Day</a:t>
            </a:r>
          </a:p>
          <a:p>
            <a:r>
              <a:rPr lang="en-US" dirty="0"/>
              <a:t>Wednesday, 3 May</a:t>
            </a:r>
          </a:p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D06537-7549-504E-B756-2CB73FF85D5A}"/>
              </a:ext>
            </a:extLst>
          </p:cNvPr>
          <p:cNvSpPr txBox="1"/>
          <p:nvPr/>
        </p:nvSpPr>
        <p:spPr>
          <a:xfrm>
            <a:off x="0" y="2811248"/>
            <a:ext cx="4925568" cy="187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12" dirty="0">
                <a:latin typeface="Century Gothic" panose="020B0502020202020204" pitchFamily="34" charset="0"/>
              </a:rPr>
              <a:t>The bitch is in “heat” for approximately 3 weeks BUT there are only 3 days when oocytes capable of fertilization are present in the oviduct.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FAC5E-16BF-DE4D-9574-793A11389905}"/>
              </a:ext>
            </a:extLst>
          </p:cNvPr>
          <p:cNvSpPr txBox="1"/>
          <p:nvPr/>
        </p:nvSpPr>
        <p:spPr>
          <a:xfrm>
            <a:off x="166116" y="4912440"/>
            <a:ext cx="4593335" cy="115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12" b="1" dirty="0">
                <a:solidFill>
                  <a:srgbClr val="ED7D31"/>
                </a:solidFill>
                <a:latin typeface="Century Gothic" panose="020B0502020202020204" pitchFamily="34" charset="0"/>
              </a:rPr>
              <a:t>So…how do we determine when this 3 day fertile period is occurring?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F2EC3B-8CE4-4BF0-BD99-EB1F2574B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335" y="1706389"/>
            <a:ext cx="8053600" cy="5406684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D6562CEC-7B97-4406-894F-64D28A77C026}"/>
              </a:ext>
            </a:extLst>
          </p:cNvPr>
          <p:cNvSpPr/>
          <p:nvPr/>
        </p:nvSpPr>
        <p:spPr>
          <a:xfrm rot="16200000">
            <a:off x="11114108" y="4451656"/>
            <a:ext cx="249797" cy="581493"/>
          </a:xfrm>
          <a:prstGeom prst="rightBrace">
            <a:avLst>
              <a:gd name="adj1" fmla="val 283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B84A94C-A73C-405F-BA8C-7F277788E711}"/>
              </a:ext>
            </a:extLst>
          </p:cNvPr>
          <p:cNvSpPr/>
          <p:nvPr/>
        </p:nvSpPr>
        <p:spPr>
          <a:xfrm rot="2176828">
            <a:off x="11516193" y="4323168"/>
            <a:ext cx="106277" cy="420240"/>
          </a:xfrm>
          <a:prstGeom prst="downArrow">
            <a:avLst>
              <a:gd name="adj1" fmla="val 49999"/>
              <a:gd name="adj2" fmla="val 50000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48846-C238-48E0-8780-9BD9DCAA1F4B}"/>
              </a:ext>
            </a:extLst>
          </p:cNvPr>
          <p:cNvSpPr txBox="1"/>
          <p:nvPr/>
        </p:nvSpPr>
        <p:spPr>
          <a:xfrm>
            <a:off x="11377221" y="4009621"/>
            <a:ext cx="1803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Fertility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E63C3-ADC2-47BF-AC48-277399198407}"/>
              </a:ext>
            </a:extLst>
          </p:cNvPr>
          <p:cNvSpPr txBox="1"/>
          <p:nvPr/>
        </p:nvSpPr>
        <p:spPr>
          <a:xfrm>
            <a:off x="10533614" y="477394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679BA-BE50-4FD3-9666-BF3C621AE9BF}"/>
              </a:ext>
            </a:extLst>
          </p:cNvPr>
          <p:cNvSpPr txBox="1"/>
          <p:nvPr/>
        </p:nvSpPr>
        <p:spPr>
          <a:xfrm>
            <a:off x="10450527" y="3977344"/>
            <a:ext cx="995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Ovulation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5F100B-8BD7-4150-9CC8-FC175F212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5391">
            <a:off x="10591370" y="4300651"/>
            <a:ext cx="369891" cy="458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2410F-8C85-44F9-A23B-73225BFCB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347" y="7098914"/>
            <a:ext cx="3005588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4D86-8D76-4F57-8327-4E3AEA66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236239"/>
            <a:ext cx="12561453" cy="92333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1"/>
                </a:solidFill>
              </a:rPr>
              <a:t>Ovulation Timing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0331A-A8CA-490E-856B-49B7864E8B4E}"/>
              </a:ext>
            </a:extLst>
          </p:cNvPr>
          <p:cNvSpPr txBox="1"/>
          <p:nvPr/>
        </p:nvSpPr>
        <p:spPr>
          <a:xfrm>
            <a:off x="6446521" y="2916704"/>
            <a:ext cx="6396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“The early preovulatory increases in progesterone continuous with those observed after the</a:t>
            </a:r>
          </a:p>
          <a:p>
            <a:r>
              <a:rPr lang="en-US" dirty="0"/>
              <a:t>time of ovulation and the dramatic preovulatory changes in follicle histology (Fig. 5-10)</a:t>
            </a:r>
          </a:p>
          <a:p>
            <a:r>
              <a:rPr lang="en-US" dirty="0"/>
              <a:t>leave little doubt that in the bitch luteinization</a:t>
            </a:r>
          </a:p>
          <a:p>
            <a:r>
              <a:rPr lang="en-US" dirty="0"/>
              <a:t>of follicles begins prior to ovulation. 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373BE7-1240-45B0-B524-F9D9738693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7" y="2487883"/>
            <a:ext cx="3985488" cy="20155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932129-FCFC-47B2-AD14-3E8081EC0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" y="1020415"/>
            <a:ext cx="6074904" cy="49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4D86-8D76-4F57-8327-4E3AEA66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236239"/>
            <a:ext cx="12561453" cy="92333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1"/>
                </a:solidFill>
              </a:rPr>
              <a:t>Ovulation Timing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85FF-D6A1-475B-BEF3-5ECF1525D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487884"/>
            <a:ext cx="7293953" cy="324140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3200" dirty="0">
                <a:ea typeface="Arial" pitchFamily="29" charset="0"/>
              </a:rPr>
              <a:t>Key Aspects of Ovulation Timing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ea typeface="Arial" pitchFamily="29" charset="0"/>
              </a:rPr>
              <a:t>Timing of Insemination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ea typeface="Arial" pitchFamily="29" charset="0"/>
              </a:rPr>
              <a:t>Site of semen deposition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ea typeface="Arial" pitchFamily="29" charset="0"/>
              </a:rPr>
              <a:t>Number of effective sperm inseminated</a:t>
            </a:r>
          </a:p>
          <a:p>
            <a:pPr lvl="1"/>
            <a:endParaRPr lang="en-US" sz="1800" dirty="0">
              <a:ea typeface="Arial" pitchFamily="2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8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2C40-A8FA-460B-8299-95C7B6D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53" y="327276"/>
            <a:ext cx="12984893" cy="92333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1"/>
                </a:solidFill>
              </a:rPr>
              <a:t>Ovulation Timing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F977E-8EB2-44FC-8620-C472F84E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05" y="2158872"/>
            <a:ext cx="1511939" cy="1335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60CDD-4BA5-45A6-A873-F1863BFAC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775" y="3837718"/>
            <a:ext cx="1615580" cy="1255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87D4F1-4199-4804-BDD9-24521241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66" y="2279901"/>
            <a:ext cx="1511939" cy="2334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42302-1A3D-46C6-8338-F6108ADCA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852" y="2158873"/>
            <a:ext cx="1639966" cy="1231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AA524A-DA87-4979-B9B2-C643B4279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278" y="4465662"/>
            <a:ext cx="2914141" cy="1231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762AF4-8612-4FA9-A651-DC71ADCC7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9319" y="2248481"/>
            <a:ext cx="3840813" cy="121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9C8F6-0EE0-42D0-B2D8-FB7098BCD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742" y="3794889"/>
            <a:ext cx="1639966" cy="1639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5E9586-F166-47AE-A145-79B943459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1826" y="3886200"/>
            <a:ext cx="1450974" cy="1725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E96005-3A6B-4108-8EF0-689F94F04C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3306" y="2132693"/>
            <a:ext cx="229229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4D86-8D76-4F57-8327-4E3AEA66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269374"/>
            <a:ext cx="12561453" cy="73866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1"/>
                </a:solidFill>
              </a:rPr>
              <a:t>Methods of Ovulation Timing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85FF-D6A1-475B-BEF3-5ECF1525D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593221"/>
            <a:ext cx="7837498" cy="3978782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Reproductive Behavior (estrus detection)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Reproductive Anatomical Changes (estrus detection)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Vaginal Cytology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Vaginoscopy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Endocrinology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Luteinizing Hormone (LH)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Progesterone Hormone (P4)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A1A7D-81BC-4F9E-BAC8-DE9B58C7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926" y="2632736"/>
            <a:ext cx="2192603" cy="2506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5A230-D42C-4B77-8BA8-90267F90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981" y="1126944"/>
            <a:ext cx="2138537" cy="2506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32102-091A-48A4-8C81-F4A31BA51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370" y="4138528"/>
            <a:ext cx="3080323" cy="28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4D86-8D76-4F57-8327-4E3AEA66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6" y="596979"/>
            <a:ext cx="12561453" cy="800219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accent1"/>
                </a:solidFill>
              </a:rPr>
              <a:t>Methods of Ovulation Timing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85FF-D6A1-475B-BEF3-5ECF1525D0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159892"/>
            <a:ext cx="12561453" cy="2837526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Vaginal Cytology</a:t>
            </a:r>
          </a:p>
          <a:p>
            <a:r>
              <a:rPr lang="en-US" sz="2400" dirty="0"/>
              <a:t>Vaginoscopy</a:t>
            </a:r>
          </a:p>
          <a:p>
            <a:r>
              <a:rPr lang="en-US" sz="2400" dirty="0"/>
              <a:t>Endocrinology</a:t>
            </a:r>
          </a:p>
          <a:p>
            <a:pPr lvl="1"/>
            <a:r>
              <a:rPr lang="en-US" sz="2200" dirty="0"/>
              <a:t>Luteinizing Hormone (LH)</a:t>
            </a:r>
          </a:p>
          <a:p>
            <a:pPr lvl="1"/>
            <a:r>
              <a:rPr lang="en-US" sz="2200" dirty="0"/>
              <a:t>Progesterone Hormone (P4)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27B0D-7039-4993-BF99-DEBAC171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65" y="1707203"/>
            <a:ext cx="3118250" cy="2351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1C369F-DE30-4D9A-8176-8B57AE496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213" y="4678774"/>
            <a:ext cx="2368402" cy="1877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8E64D-F47D-48B6-BF80-8560D3E45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274" y="3514754"/>
            <a:ext cx="3118250" cy="21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12370"/>
            <a:ext cx="12561453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440803"/>
            <a:ext cx="12561453" cy="2982291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Proestrus</a:t>
            </a:r>
          </a:p>
          <a:p>
            <a:r>
              <a:rPr lang="en-US" sz="2000" dirty="0"/>
              <a:t>Vaginal Cytology – “endocrine bioassay”</a:t>
            </a:r>
          </a:p>
          <a:p>
            <a:pPr lvl="1"/>
            <a:r>
              <a:rPr lang="en-US" sz="1800" dirty="0"/>
              <a:t>RBC’s present, WBC’s mostly absent</a:t>
            </a:r>
          </a:p>
          <a:p>
            <a:pPr lvl="1"/>
            <a:r>
              <a:rPr lang="en-US" sz="1800" dirty="0"/>
              <a:t>Predominant cell type is intermediate and moving to superficial epithelial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16AEB-74C5-45F7-88C9-872331A2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541" y="3654259"/>
            <a:ext cx="7035024" cy="2954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ED7B0-2FB5-4F6D-95E0-A095A905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4" y="3497729"/>
            <a:ext cx="3797145" cy="3451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F9521D-C355-4D59-BBEB-CB8D56D9886B}"/>
              </a:ext>
            </a:extLst>
          </p:cNvPr>
          <p:cNvSpPr txBox="1"/>
          <p:nvPr/>
        </p:nvSpPr>
        <p:spPr>
          <a:xfrm>
            <a:off x="6282542" y="6682297"/>
            <a:ext cx="6906984" cy="3508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 (From Feldman EC, Nelson RW: Ovarian Cycle and Vaginal Cytology. In: Feldman EC, Nelson RW, editors: Canine and feline endocrinology and reproduction, ed 3, Philadelphia, PA, 2004, Saunders, p. 755.</a:t>
            </a:r>
          </a:p>
        </p:txBody>
      </p:sp>
    </p:spTree>
    <p:extLst>
      <p:ext uri="{BB962C8B-B14F-4D97-AF65-F5344CB8AC3E}">
        <p14:creationId xmlns:p14="http://schemas.microsoft.com/office/powerpoint/2010/main" val="21584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12370"/>
            <a:ext cx="12561453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440801"/>
            <a:ext cx="12561453" cy="4401141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Estrus</a:t>
            </a:r>
          </a:p>
          <a:p>
            <a:r>
              <a:rPr lang="en-US" sz="2000" dirty="0"/>
              <a:t>Vaginal Cytology</a:t>
            </a:r>
          </a:p>
          <a:p>
            <a:pPr lvl="1"/>
            <a:r>
              <a:rPr lang="en-US" sz="1800" dirty="0"/>
              <a:t>RBC’s declining and sometimes absent, WBC’s absent</a:t>
            </a:r>
          </a:p>
          <a:p>
            <a:pPr lvl="1"/>
            <a:r>
              <a:rPr lang="en-US" sz="1800" dirty="0"/>
              <a:t>Predominant cell type is cornified epithelial cell (&gt;50% </a:t>
            </a:r>
            <a:r>
              <a:rPr lang="en-US" sz="1800" dirty="0" err="1"/>
              <a:t>anuclear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12981-31BC-4BC7-A590-A651468C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24" y="4288487"/>
            <a:ext cx="4793090" cy="2304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51C1E-1942-40E4-A781-C7376777A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062" y="3456712"/>
            <a:ext cx="6447589" cy="25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12370"/>
            <a:ext cx="12561453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1440802"/>
            <a:ext cx="12561453" cy="473661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Diestrus</a:t>
            </a:r>
          </a:p>
          <a:p>
            <a:r>
              <a:rPr lang="en-US" sz="2000" dirty="0"/>
              <a:t>Vaginal Cytology</a:t>
            </a:r>
          </a:p>
          <a:p>
            <a:pPr lvl="1"/>
            <a:r>
              <a:rPr lang="en-US" dirty="0"/>
              <a:t>Predominant cell types are intermediate and parabasal (abrupt shift from cornified cells in 24-48h)</a:t>
            </a:r>
          </a:p>
          <a:p>
            <a:pPr lvl="1"/>
            <a:r>
              <a:rPr lang="en-US" dirty="0"/>
              <a:t>WBC’s present (sometimes abrupt “influx” of WBC’s)</a:t>
            </a:r>
          </a:p>
          <a:p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B16DA-0F9D-43A6-83E0-50DCADB11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863" y="3886200"/>
            <a:ext cx="4198502" cy="315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78D19-1A56-46BB-B03E-E7105956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029" y="3627101"/>
            <a:ext cx="4496627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6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11BB-258F-4703-98AE-54D498B6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Vaginal Cytology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9045C-D083-4A52-991F-A10FE2FCE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8" r="1" b="2964"/>
          <a:stretch/>
        </p:blipFill>
        <p:spPr>
          <a:xfrm>
            <a:off x="10394426" y="4356462"/>
            <a:ext cx="3423176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02636-6B7F-467D-8DA9-9F4DAAE75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4854"/>
          <a:stretch/>
        </p:blipFill>
        <p:spPr>
          <a:xfrm>
            <a:off x="9396082" y="-32269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DF75E7C-DF0B-48EE-81B1-C6CBD9FB1D62}"/>
              </a:ext>
            </a:extLst>
          </p:cNvPr>
          <p:cNvSpPr txBox="1">
            <a:spLocks/>
          </p:cNvSpPr>
          <p:nvPr/>
        </p:nvSpPr>
        <p:spPr>
          <a:xfrm>
            <a:off x="522809" y="2572606"/>
            <a:ext cx="8978538" cy="318168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28606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Vaginal cytology is an indirect measurement of ESTROGEN – “Endocrine Bioassay”</a:t>
            </a:r>
          </a:p>
          <a:p>
            <a:pPr lvl="1" indent="-228606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lvl="1" indent="-228606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Reflected by the % of superficial keratinized (cornflake) vaginal epithelial cells</a:t>
            </a:r>
          </a:p>
          <a:p>
            <a:pPr lvl="1" indent="-228606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lvl="1" indent="-228606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dirty="0"/>
              <a:t>Predictive value</a:t>
            </a:r>
            <a:r>
              <a:rPr lang="en-US" sz="1800" dirty="0"/>
              <a:t>: It will not tell you when ovulation has occurred BUT will identify the “fertilization period”</a:t>
            </a:r>
          </a:p>
          <a:p>
            <a:pPr indent="-228606">
              <a:buFont typeface="Arial" panose="020B0604020202020204" pitchFamily="34" charset="0"/>
              <a:buChar char="•"/>
            </a:pPr>
            <a:endParaRPr lang="en-US" sz="1765" dirty="0"/>
          </a:p>
        </p:txBody>
      </p:sp>
    </p:spTree>
    <p:extLst>
      <p:ext uri="{BB962C8B-B14F-4D97-AF65-F5344CB8AC3E}">
        <p14:creationId xmlns:p14="http://schemas.microsoft.com/office/powerpoint/2010/main" val="24187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28074" y="1914166"/>
            <a:ext cx="8297265" cy="1107996"/>
          </a:xfrm>
        </p:spPr>
        <p:txBody>
          <a:bodyPr/>
          <a:lstStyle/>
          <a:p>
            <a:r>
              <a:rPr lang="en-US" dirty="0"/>
              <a:t>The Breeding Female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8074" y="5369311"/>
            <a:ext cx="4848387" cy="1499385"/>
          </a:xfrm>
        </p:spPr>
        <p:txBody>
          <a:bodyPr/>
          <a:lstStyle/>
          <a:p>
            <a:r>
              <a:rPr lang="en-US" sz="2400" dirty="0"/>
              <a:t>Small Animal Reproduction</a:t>
            </a:r>
          </a:p>
          <a:p>
            <a:r>
              <a:rPr lang="en-US" sz="1600" dirty="0"/>
              <a:t>Greg Burns DVM</a:t>
            </a:r>
          </a:p>
          <a:p>
            <a:r>
              <a:rPr lang="en-US" sz="1600" dirty="0"/>
              <a:t>Diplomate, American College of </a:t>
            </a:r>
            <a:r>
              <a:rPr lang="en-US" sz="1600" dirty="0" err="1"/>
              <a:t>Theriogenologists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7C2FB-1789-4657-92D4-9D3F3DA4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51"/>
            <a:ext cx="14061440" cy="923330"/>
          </a:xfrm>
        </p:spPr>
        <p:txBody>
          <a:bodyPr/>
          <a:lstStyle/>
          <a:p>
            <a:r>
              <a:rPr lang="en-US" sz="4800" dirty="0"/>
              <a:t>Equipment:  </a:t>
            </a:r>
            <a:r>
              <a:rPr lang="en-US" sz="4800" dirty="0">
                <a:solidFill>
                  <a:srgbClr val="E57D30"/>
                </a:solidFill>
              </a:rPr>
              <a:t>Basic Requirements for Vaginoscopy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E975A-D031-4B5C-97C3-FFBE091BD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4941" y="1097280"/>
            <a:ext cx="4012659" cy="60265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Rigid endoscope (minimum working length 29cm)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Air insufflation- rectal insufflation bulb +/- shunt system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Cold light source: xenon or LED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Camera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Cable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Monitor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D9804-72C2-4697-A55F-FBFE554F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323" y="1151260"/>
            <a:ext cx="3218369" cy="268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A11AB-19A3-4143-83A6-0701EA4E7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296" y="1907308"/>
            <a:ext cx="1409564" cy="1113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7B491-FC2C-4AA8-9E63-E828222BF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514" y="1151260"/>
            <a:ext cx="1409564" cy="64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D4575-028A-4FD6-BF0C-F16270F80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273" y="3916057"/>
            <a:ext cx="2938527" cy="621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B6B9AB-FB37-47EC-A10E-67C0E8534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597" y="1633798"/>
            <a:ext cx="2507057" cy="3354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DCD2E5-583E-4F6B-9B11-5CF54D66117E}"/>
              </a:ext>
            </a:extLst>
          </p:cNvPr>
          <p:cNvSpPr txBox="1"/>
          <p:nvPr/>
        </p:nvSpPr>
        <p:spPr>
          <a:xfrm>
            <a:off x="-12597" y="5070004"/>
            <a:ext cx="344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Speculum and light 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B1E2E-5E65-428F-B17C-616942938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080" y="4773536"/>
            <a:ext cx="361524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11BB-258F-4703-98AE-54D498B64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585" y="82891"/>
            <a:ext cx="4264430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Vaginoscopy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9A20A-77D9-47AC-A1CE-D7DFE37D9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" y="1728128"/>
            <a:ext cx="1675066" cy="1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46162-3DB6-4C69-BF65-7B5530B0F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4" y="3084784"/>
            <a:ext cx="1675066" cy="1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B6F191-1B47-4893-AFDF-B8411DB4B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4" y="4443344"/>
            <a:ext cx="1675066" cy="1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C2BC4-193E-43E5-BCBC-73B908D8D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6" y="5791630"/>
            <a:ext cx="1675066" cy="133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262466-882B-4E18-B3CC-46288A177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7" y="369566"/>
            <a:ext cx="1675066" cy="1330200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EE920E5-B017-4D59-8C5D-3AF0E56948CB}"/>
              </a:ext>
            </a:extLst>
          </p:cNvPr>
          <p:cNvSpPr txBox="1">
            <a:spLocks/>
          </p:cNvSpPr>
          <p:nvPr/>
        </p:nvSpPr>
        <p:spPr>
          <a:xfrm>
            <a:off x="3911185" y="1143201"/>
            <a:ext cx="5995231" cy="606594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765" b="1" dirty="0">
                <a:solidFill>
                  <a:srgbClr val="004B21"/>
                </a:solidFill>
              </a:rPr>
              <a:t>Proestrus:</a:t>
            </a:r>
            <a:r>
              <a:rPr lang="en-US" sz="1765" dirty="0">
                <a:solidFill>
                  <a:srgbClr val="004B21"/>
                </a:solidFill>
              </a:rPr>
              <a:t> </a:t>
            </a:r>
            <a:r>
              <a:rPr lang="en-US" sz="1765" dirty="0"/>
              <a:t>pink, moist, large edematous folds, little or no vaginal lumen</a:t>
            </a:r>
          </a:p>
          <a:p>
            <a:pPr>
              <a:lnSpc>
                <a:spcPct val="150000"/>
              </a:lnSpc>
            </a:pPr>
            <a:endParaRPr lang="en-US" sz="1765" dirty="0"/>
          </a:p>
          <a:p>
            <a:pPr>
              <a:lnSpc>
                <a:spcPct val="150000"/>
              </a:lnSpc>
            </a:pPr>
            <a:endParaRPr lang="en-US" sz="1765" b="1" dirty="0">
              <a:solidFill>
                <a:srgbClr val="004B2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765" b="1" dirty="0">
                <a:solidFill>
                  <a:srgbClr val="004B21"/>
                </a:solidFill>
              </a:rPr>
              <a:t>Estrus</a:t>
            </a:r>
            <a:r>
              <a:rPr lang="en-US" sz="1765" dirty="0">
                <a:solidFill>
                  <a:srgbClr val="004B21"/>
                </a:solidFill>
              </a:rPr>
              <a:t>: </a:t>
            </a:r>
            <a:r>
              <a:rPr lang="en-US" sz="1765" dirty="0"/>
              <a:t>becomes paler, drier and edema recedes – progresses through shrinking rounded to shrunken angular phase, large vaginal lumen</a:t>
            </a:r>
          </a:p>
          <a:p>
            <a:pPr>
              <a:lnSpc>
                <a:spcPct val="150000"/>
              </a:lnSpc>
            </a:pPr>
            <a:endParaRPr lang="en-US" sz="1765" dirty="0"/>
          </a:p>
          <a:p>
            <a:pPr>
              <a:lnSpc>
                <a:spcPct val="150000"/>
              </a:lnSpc>
            </a:pPr>
            <a:endParaRPr lang="en-US" sz="1765" dirty="0"/>
          </a:p>
          <a:p>
            <a:pPr>
              <a:lnSpc>
                <a:spcPct val="150000"/>
              </a:lnSpc>
            </a:pPr>
            <a:r>
              <a:rPr lang="en-US" sz="1765" b="1" dirty="0">
                <a:solidFill>
                  <a:srgbClr val="004B21"/>
                </a:solidFill>
              </a:rPr>
              <a:t>Late estrus: </a:t>
            </a:r>
            <a:r>
              <a:rPr lang="en-US" sz="1765" dirty="0"/>
              <a:t>most fertile period! Dry, pale, shrunken angular, crenulated mucosa,  large luminal space</a:t>
            </a:r>
          </a:p>
          <a:p>
            <a:pPr>
              <a:lnSpc>
                <a:spcPct val="150000"/>
              </a:lnSpc>
            </a:pPr>
            <a:endParaRPr lang="en-US" sz="1765" b="1" dirty="0">
              <a:solidFill>
                <a:srgbClr val="004B2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765" b="1" dirty="0">
                <a:solidFill>
                  <a:srgbClr val="004B21"/>
                </a:solidFill>
              </a:rPr>
              <a:t>D1: </a:t>
            </a:r>
            <a:r>
              <a:rPr lang="en-US" sz="1765" dirty="0"/>
              <a:t>Loss of E</a:t>
            </a:r>
            <a:r>
              <a:rPr lang="en-US" sz="1765" baseline="-25000" dirty="0"/>
              <a:t>2</a:t>
            </a:r>
            <a:r>
              <a:rPr lang="en-US" sz="1765" dirty="0"/>
              <a:t>: </a:t>
            </a:r>
            <a:r>
              <a:rPr lang="en-US" sz="1765" b="1" dirty="0">
                <a:solidFill>
                  <a:srgbClr val="004B21"/>
                </a:solidFill>
              </a:rPr>
              <a:t>SCI falls by &gt; 20%</a:t>
            </a:r>
          </a:p>
          <a:p>
            <a:pPr>
              <a:lnSpc>
                <a:spcPct val="150000"/>
              </a:lnSpc>
            </a:pPr>
            <a:r>
              <a:rPr lang="en-US" sz="1765" b="1" dirty="0">
                <a:solidFill>
                  <a:srgbClr val="004B21"/>
                </a:solidFill>
              </a:rPr>
              <a:t>Diestrus:</a:t>
            </a:r>
            <a:r>
              <a:rPr lang="en-US" sz="1765" dirty="0"/>
              <a:t> pink, flat moist folds often with brown mucky material</a:t>
            </a:r>
            <a:endParaRPr lang="en-AU" sz="1765" dirty="0"/>
          </a:p>
          <a:p>
            <a:endParaRPr lang="en-US" sz="1765" dirty="0"/>
          </a:p>
        </p:txBody>
      </p:sp>
      <p:sp>
        <p:nvSpPr>
          <p:cNvPr id="13" name="Left Arrow 18">
            <a:extLst>
              <a:ext uri="{FF2B5EF4-FFF2-40B4-BE49-F238E27FC236}">
                <a16:creationId xmlns:a16="http://schemas.microsoft.com/office/drawing/2014/main" id="{EE35F3BA-7F86-4B87-ABAB-F94FA6D76411}"/>
              </a:ext>
            </a:extLst>
          </p:cNvPr>
          <p:cNvSpPr/>
          <p:nvPr/>
        </p:nvSpPr>
        <p:spPr>
          <a:xfrm>
            <a:off x="2072736" y="4176176"/>
            <a:ext cx="1056068" cy="505496"/>
          </a:xfrm>
          <a:prstGeom prst="left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65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D05E712-5790-4ADA-8F92-DC9DCFBDC2E6}"/>
              </a:ext>
            </a:extLst>
          </p:cNvPr>
          <p:cNvSpPr txBox="1">
            <a:spLocks/>
          </p:cNvSpPr>
          <p:nvPr/>
        </p:nvSpPr>
        <p:spPr>
          <a:xfrm>
            <a:off x="1879052" y="4714834"/>
            <a:ext cx="1758963" cy="56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5" b="1" i="1" dirty="0">
                <a:solidFill>
                  <a:srgbClr val="004B21"/>
                </a:solidFill>
              </a:rPr>
              <a:t>BREED NOW!</a:t>
            </a:r>
            <a:endParaRPr lang="en-US" sz="1765" i="1" dirty="0">
              <a:solidFill>
                <a:srgbClr val="004B21"/>
              </a:solidFill>
            </a:endParaRPr>
          </a:p>
          <a:p>
            <a:endParaRPr lang="en-US" sz="1765" dirty="0">
              <a:solidFill>
                <a:srgbClr val="004B21"/>
              </a:solidFill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7B5BF98-6531-428A-B0C4-24AFBC73CC9D}"/>
              </a:ext>
            </a:extLst>
          </p:cNvPr>
          <p:cNvSpPr txBox="1">
            <a:spLocks/>
          </p:cNvSpPr>
          <p:nvPr/>
        </p:nvSpPr>
        <p:spPr>
          <a:xfrm rot="10800000" flipH="1" flipV="1">
            <a:off x="10408211" y="3180000"/>
            <a:ext cx="3060674" cy="1139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>
                <a:solidFill>
                  <a:srgbClr val="E57D30"/>
                </a:solidFill>
              </a:rPr>
              <a:t>KEY: </a:t>
            </a:r>
            <a:r>
              <a:rPr lang="en-US" sz="2000" i="1" dirty="0">
                <a:solidFill>
                  <a:srgbClr val="E57D30"/>
                </a:solidFill>
              </a:rPr>
              <a:t>Assess level of</a:t>
            </a:r>
            <a:r>
              <a:rPr lang="en-US" sz="2000" b="1" i="1" dirty="0">
                <a:solidFill>
                  <a:srgbClr val="E57D30"/>
                </a:solidFill>
              </a:rPr>
              <a:t> </a:t>
            </a:r>
            <a:r>
              <a:rPr lang="en-US" sz="2000" i="1" dirty="0">
                <a:solidFill>
                  <a:srgbClr val="E57D30"/>
                </a:solidFill>
              </a:rPr>
              <a:t>crenulation, lumen size and mucosa color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15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2870"/>
            <a:ext cx="4015740" cy="166962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Hormone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Assessment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1D675A2-9BBE-4503-A84B-57DB23F0808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4015741" y="846979"/>
            <a:ext cx="9573587" cy="64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6624D-224D-47D8-A16B-8AAFC98DC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400202"/>
            <a:ext cx="12561453" cy="4918206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E57D30"/>
                </a:solidFill>
              </a:rPr>
              <a:t>Endocrinology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Luteinizing Hormone (LH)</a:t>
            </a:r>
          </a:p>
          <a:p>
            <a:pPr marL="342900" indent="-342900"/>
            <a:r>
              <a:rPr lang="en-US" sz="2000" dirty="0"/>
              <a:t>Hormone produced by pituitary gland and peaks to cause ovulation</a:t>
            </a:r>
          </a:p>
          <a:p>
            <a:pPr marL="342900" indent="-342900"/>
            <a:r>
              <a:rPr lang="en-US" sz="2000" dirty="0"/>
              <a:t>Challenges for OVT</a:t>
            </a:r>
          </a:p>
          <a:p>
            <a:pPr lvl="2"/>
            <a:r>
              <a:rPr lang="en-US" sz="2000" dirty="0">
                <a:ea typeface="Arial" pitchFamily="29" charset="0"/>
              </a:rPr>
              <a:t>Very narrow peak in the canine.  Usually peaks and returns to baseline within 24 hours</a:t>
            </a:r>
          </a:p>
          <a:p>
            <a:pPr lvl="2"/>
            <a:r>
              <a:rPr lang="en-US" sz="2000" dirty="0">
                <a:ea typeface="Arial" pitchFamily="29" charset="0"/>
              </a:rPr>
              <a:t>This makes daily testing necessary to obtain a true peak</a:t>
            </a:r>
          </a:p>
          <a:p>
            <a:pPr lvl="2"/>
            <a:r>
              <a:rPr lang="en-US" sz="2000" dirty="0">
                <a:ea typeface="Arial" pitchFamily="29" charset="0"/>
              </a:rPr>
              <a:t>Fertilization period is thought to begin 96 hours after LH peak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69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66BF-205F-4E58-AAC0-9FEE9303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551317"/>
            <a:ext cx="12561453" cy="861774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accent1"/>
                </a:solidFill>
              </a:rPr>
              <a:t>Ovulation Timing -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6624D-224D-47D8-A16B-8AAFC98DC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2095998"/>
            <a:ext cx="12561453" cy="1117165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Luteinizing Hormone (LH)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1CCDD-C2A7-4A87-A577-46A912D9D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757" y="45317"/>
            <a:ext cx="4663843" cy="4663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3F75F-04FA-4A9D-A005-2C6C91365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346" y="4709160"/>
            <a:ext cx="4371423" cy="179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FF91B-5E5D-4979-8ED0-4C242C60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770" y="4383838"/>
            <a:ext cx="4906086" cy="23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6624D-224D-47D8-A16B-8AAFC98DC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308762"/>
            <a:ext cx="12561453" cy="4028732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E57D30"/>
                </a:solidFill>
              </a:rPr>
              <a:t>Endocrinology</a:t>
            </a:r>
          </a:p>
          <a:p>
            <a:pPr marL="0" indent="0">
              <a:buNone/>
            </a:pPr>
            <a:r>
              <a:rPr lang="en-US" sz="2400" b="1" dirty="0"/>
              <a:t>Progesterone (P4)</a:t>
            </a:r>
          </a:p>
          <a:p>
            <a:pPr marL="342900" indent="-342900"/>
            <a:r>
              <a:rPr lang="en-US" sz="2000" dirty="0"/>
              <a:t>Steroid hormone produced by the corpus luteum (CL) for pregnancy maintenance in the canine</a:t>
            </a:r>
          </a:p>
          <a:p>
            <a:pPr marL="342900" indent="-342900"/>
            <a:r>
              <a:rPr lang="en-US" sz="2000" dirty="0"/>
              <a:t>Pre-ovulatory rise can be used for ovulation timing </a:t>
            </a:r>
          </a:p>
          <a:p>
            <a:pPr indent="0">
              <a:buNone/>
            </a:pPr>
            <a:endParaRPr lang="en-US" sz="2000" dirty="0"/>
          </a:p>
          <a:p>
            <a:pPr marL="342900" indent="-342900"/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617E4-4ACB-438E-9F49-8D0EDACBD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892" y="2323128"/>
            <a:ext cx="4027281" cy="5259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491BC2-E32F-43E4-A2B7-47EBF9E94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173" y="4289583"/>
            <a:ext cx="2400628" cy="2990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6A5A55-B69D-48C4-A1EB-1F65C832D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965" y="3501389"/>
            <a:ext cx="4323035" cy="24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A5CA8-B2FB-4CD8-BDAC-A31697B72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934" y="1724621"/>
            <a:ext cx="12561453" cy="3492495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Progesterone</a:t>
            </a:r>
          </a:p>
          <a:p>
            <a:r>
              <a:rPr lang="en-US" sz="2000" b="1" dirty="0"/>
              <a:t>Qualitative Testing </a:t>
            </a:r>
            <a:r>
              <a:rPr lang="en-US" sz="2000" dirty="0"/>
              <a:t>– Testing that approximates or characterizes but </a:t>
            </a:r>
            <a:r>
              <a:rPr lang="en-US" sz="2000" b="1" dirty="0"/>
              <a:t>does not </a:t>
            </a:r>
            <a:r>
              <a:rPr lang="en-US" sz="2000" dirty="0"/>
              <a:t>measure the attributes, characteristics, properties, or </a:t>
            </a:r>
            <a:r>
              <a:rPr lang="en-US" sz="2000" b="1" dirty="0"/>
              <a:t>abundance</a:t>
            </a:r>
            <a:r>
              <a:rPr lang="en-US" sz="2000" dirty="0"/>
              <a:t> of a substance in a sample.</a:t>
            </a:r>
          </a:p>
          <a:p>
            <a:r>
              <a:rPr lang="en-US" sz="2000" b="1" dirty="0"/>
              <a:t>Quantitative Testing</a:t>
            </a:r>
            <a:r>
              <a:rPr lang="en-US" sz="2000" dirty="0"/>
              <a:t> – Testing that </a:t>
            </a:r>
            <a:r>
              <a:rPr lang="en-US" sz="2000" b="1" dirty="0"/>
              <a:t>measures</a:t>
            </a:r>
            <a:r>
              <a:rPr lang="en-US" sz="2000" dirty="0"/>
              <a:t> </a:t>
            </a:r>
            <a:r>
              <a:rPr lang="en-US" sz="2000" b="1" dirty="0"/>
              <a:t>absolute</a:t>
            </a:r>
            <a:r>
              <a:rPr lang="en-US" sz="2000" dirty="0"/>
              <a:t> or relative abundance (expressed as concentration) of a substance in a sample.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We are interested in quantitative progesterone testing for accurate ovulation timing in the canine.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96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FDC29-42B2-481E-9BA4-28E4068B5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592" y="4451683"/>
            <a:ext cx="4348874" cy="1312219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Qualitative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3743C-A38A-4356-9B33-546B697F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703" y="2385927"/>
            <a:ext cx="1511939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C684E-60B3-4A0C-8F82-B237EF744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602" y="4752129"/>
            <a:ext cx="1615580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8075E-3B8F-4FA4-9CFE-A84C004D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759" y="1993193"/>
            <a:ext cx="2814038" cy="2192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7C678-AAE5-49D9-BCBB-04F09D9D2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186" y="4186071"/>
            <a:ext cx="1918422" cy="2105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0FCE4-E926-405E-B0AB-E1C735D97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3246" y="427126"/>
            <a:ext cx="2162690" cy="30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FDC29-42B2-481E-9BA4-28E4068B5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592" y="4451683"/>
            <a:ext cx="4348874" cy="721288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Quantitative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DFC89-7C06-41EE-A743-7756EBFC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934" y="2244314"/>
            <a:ext cx="3225064" cy="1810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FCBE6B-F713-40C4-B5EF-2CA80D58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66" y="4466825"/>
            <a:ext cx="4188315" cy="2255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FF12F-011C-4B13-A2E1-DA5E513F1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322" y="1920924"/>
            <a:ext cx="3425344" cy="2255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3919C8-1C51-4F76-A4EE-BD57788D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9449" y="3896678"/>
            <a:ext cx="2639797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3218-12EA-4506-88AE-607925F93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133601"/>
            <a:ext cx="12356405" cy="4170309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Progesterone Testing</a:t>
            </a:r>
          </a:p>
          <a:p>
            <a:r>
              <a:rPr lang="en-US" sz="2000" dirty="0"/>
              <a:t>Progesterone structure is the same for all species</a:t>
            </a:r>
          </a:p>
          <a:p>
            <a:r>
              <a:rPr lang="en-US" sz="2000" dirty="0"/>
              <a:t>However, the same quantitative result is not always obtained from machine to machine or between 	species</a:t>
            </a:r>
          </a:p>
          <a:p>
            <a:pPr lvl="2"/>
            <a:r>
              <a:rPr lang="en-US" sz="1800" dirty="0"/>
              <a:t>Hormone folding</a:t>
            </a:r>
          </a:p>
          <a:p>
            <a:pPr lvl="2"/>
            <a:r>
              <a:rPr lang="en-US" sz="1800" dirty="0"/>
              <a:t>Protein binding</a:t>
            </a:r>
          </a:p>
          <a:p>
            <a:pPr lvl="2"/>
            <a:r>
              <a:rPr lang="en-US" sz="1800" dirty="0"/>
              <a:t>Cross reacting molecules</a:t>
            </a:r>
          </a:p>
          <a:p>
            <a:pPr lvl="1"/>
            <a:r>
              <a:rPr lang="en-US" sz="1800" dirty="0"/>
              <a:t>Assay interference – lipid molecules</a:t>
            </a:r>
          </a:p>
          <a:p>
            <a:r>
              <a:rPr lang="en-US" sz="2000" dirty="0"/>
              <a:t>Use a machine that is validated for the canine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603B2-5A05-4F03-AD32-5FECAC5D0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839" y="404840"/>
            <a:ext cx="3706689" cy="2499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EBA70A-20AA-4EA6-89D7-AD3082364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957" y="4078781"/>
            <a:ext cx="3944454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50293"/>
            <a:ext cx="3383774" cy="166962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4449259" y="1578036"/>
            <a:ext cx="7921267" cy="488376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27" cap="none" dirty="0"/>
              <a:t>Estrous Cycle Review</a:t>
            </a:r>
          </a:p>
          <a:p>
            <a:r>
              <a:rPr lang="en-US" sz="3627" cap="none" dirty="0"/>
              <a:t>Ovulation Timing</a:t>
            </a:r>
          </a:p>
          <a:p>
            <a:r>
              <a:rPr lang="en-US" sz="3627" cap="none" dirty="0"/>
              <a:t>OVT Abnormalities</a:t>
            </a:r>
          </a:p>
          <a:p>
            <a:r>
              <a:rPr lang="en-US" sz="3627" cap="none" dirty="0"/>
              <a:t>Normal Vaginal Flora </a:t>
            </a:r>
          </a:p>
          <a:p>
            <a:r>
              <a:rPr lang="en-US" sz="3627" cap="none" dirty="0"/>
              <a:t>Cystic Endometrial Hyperplasia CEH</a:t>
            </a:r>
          </a:p>
          <a:p>
            <a:pPr lvl="1"/>
            <a:r>
              <a:rPr lang="en-US" sz="3627" cap="none" dirty="0"/>
              <a:t>Pyometra</a:t>
            </a:r>
          </a:p>
          <a:p>
            <a:pPr lvl="1"/>
            <a:r>
              <a:rPr lang="en-US" sz="3627" cap="none" dirty="0"/>
              <a:t>Mucometra</a:t>
            </a:r>
          </a:p>
          <a:p>
            <a:pPr lvl="1"/>
            <a:r>
              <a:rPr lang="en-US" sz="3627" dirty="0"/>
              <a:t>Endometritis</a:t>
            </a:r>
            <a:endParaRPr lang="en-US" sz="3627" cap="none" dirty="0"/>
          </a:p>
        </p:txBody>
      </p:sp>
    </p:spTree>
    <p:extLst>
      <p:ext uri="{BB962C8B-B14F-4D97-AF65-F5344CB8AC3E}">
        <p14:creationId xmlns:p14="http://schemas.microsoft.com/office/powerpoint/2010/main" val="1847711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27CF-8885-4497-A057-A9B78EAC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173740"/>
            <a:ext cx="12561453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Progesterone Curve: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F4CC5-6172-44DE-A7DF-78E27962B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33" y="1188357"/>
            <a:ext cx="7620000" cy="490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B5CDF-CA21-46AA-B8BB-042C9FED63A6}"/>
              </a:ext>
            </a:extLst>
          </p:cNvPr>
          <p:cNvSpPr txBox="1"/>
          <p:nvPr/>
        </p:nvSpPr>
        <p:spPr>
          <a:xfrm>
            <a:off x="5232177" y="6222326"/>
            <a:ext cx="7957350" cy="47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00" dirty="0"/>
              <a:t>Hollinshead F.K. and Hanlon D.W. </a:t>
            </a:r>
            <a:r>
              <a:rPr lang="en-AU" sz="1200" dirty="0"/>
              <a:t>(2018)</a:t>
            </a:r>
            <a:r>
              <a:rPr lang="en-AU" sz="1200" b="1" dirty="0"/>
              <a:t> </a:t>
            </a:r>
            <a:r>
              <a:rPr lang="en-AU" sz="1200" dirty="0"/>
              <a:t>Normal</a:t>
            </a:r>
            <a:r>
              <a:rPr lang="en-NZ" sz="1200" dirty="0"/>
              <a:t> progesterone profiles during </a:t>
            </a:r>
            <a:r>
              <a:rPr lang="en-NZ" sz="1200" dirty="0" err="1"/>
              <a:t>estrus</a:t>
            </a:r>
            <a:r>
              <a:rPr lang="en-NZ" sz="1200" dirty="0"/>
              <a:t> in the bitch: A prospective analysis of 1420 </a:t>
            </a:r>
            <a:r>
              <a:rPr lang="en-NZ" sz="1200" dirty="0" err="1"/>
              <a:t>estrous</a:t>
            </a:r>
            <a:r>
              <a:rPr lang="en-NZ" sz="1200" dirty="0"/>
              <a:t> cycles. </a:t>
            </a:r>
            <a:r>
              <a:rPr lang="en-NZ" sz="1200" i="1" dirty="0"/>
              <a:t>Theriogenology</a:t>
            </a:r>
            <a:r>
              <a:rPr lang="en-NZ" sz="1200" dirty="0"/>
              <a:t>  125, 37-42  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B2319A-684B-4708-BFCD-173D776E666F}"/>
              </a:ext>
            </a:extLst>
          </p:cNvPr>
          <p:cNvSpPr/>
          <p:nvPr/>
        </p:nvSpPr>
        <p:spPr>
          <a:xfrm>
            <a:off x="421676" y="1550075"/>
            <a:ext cx="2999371" cy="4672252"/>
          </a:xfrm>
          <a:prstGeom prst="rect">
            <a:avLst/>
          </a:prstGeom>
          <a:solidFill>
            <a:srgbClr val="00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65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F088F9-2FB6-4DCA-9496-0DCBA78382A3}"/>
              </a:ext>
            </a:extLst>
          </p:cNvPr>
          <p:cNvSpPr txBox="1">
            <a:spLocks/>
          </p:cNvSpPr>
          <p:nvPr/>
        </p:nvSpPr>
        <p:spPr>
          <a:xfrm>
            <a:off x="596671" y="1773056"/>
            <a:ext cx="2649381" cy="434555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31" indent="0">
              <a:lnSpc>
                <a:spcPct val="150000"/>
              </a:lnSpc>
              <a:buNone/>
            </a:pPr>
            <a:r>
              <a:rPr lang="en-US" sz="1600" b="0" cap="none" dirty="0">
                <a:solidFill>
                  <a:srgbClr val="F0EEDA"/>
                </a:solidFill>
              </a:rPr>
              <a:t>Profile of mean (</a:t>
            </a:r>
            <a:r>
              <a:rPr lang="en-US" sz="1600" b="0" cap="none" dirty="0">
                <a:solidFill>
                  <a:srgbClr val="F0EEDA"/>
                </a:solidFill>
                <a:sym typeface="Symbol" pitchFamily="2" charset="2"/>
              </a:rPr>
              <a:t></a:t>
            </a:r>
            <a:r>
              <a:rPr lang="en-US" sz="1600" b="0" cap="none" dirty="0">
                <a:solidFill>
                  <a:srgbClr val="F0EEDA"/>
                </a:solidFill>
              </a:rPr>
              <a:t> SD) serum </a:t>
            </a:r>
            <a:r>
              <a:rPr lang="en-US" sz="1600" cap="none" dirty="0">
                <a:solidFill>
                  <a:srgbClr val="F0EEDA"/>
                </a:solidFill>
              </a:rPr>
              <a:t>progesterone concentrations </a:t>
            </a:r>
            <a:r>
              <a:rPr lang="en-US" sz="1600" b="0" cap="none" dirty="0">
                <a:solidFill>
                  <a:srgbClr val="F0EEDA"/>
                </a:solidFill>
              </a:rPr>
              <a:t>(4213) during estrus from 1300 individual bitches monitored for 1420 artificial inseminations. The progesterone profile was normalized to LH 0.</a:t>
            </a:r>
            <a:endParaRPr lang="en-US" sz="1600" cap="none" dirty="0">
              <a:solidFill>
                <a:srgbClr val="F0EE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3218-12EA-4506-88AE-607925F93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133601"/>
            <a:ext cx="10573325" cy="3046219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Progesterone Testing</a:t>
            </a:r>
          </a:p>
          <a:p>
            <a:r>
              <a:rPr lang="en-US" sz="2000" dirty="0"/>
              <a:t>Fertility Period</a:t>
            </a:r>
          </a:p>
          <a:p>
            <a:pPr lvl="1"/>
            <a:r>
              <a:rPr lang="en-US" sz="2000" dirty="0"/>
              <a:t>Begins 96 hours after the LH peak</a:t>
            </a:r>
          </a:p>
          <a:p>
            <a:pPr lvl="1"/>
            <a:r>
              <a:rPr lang="en-US" sz="2000" dirty="0"/>
              <a:t>Begins 48 hours after ovulation</a:t>
            </a:r>
          </a:p>
          <a:p>
            <a:pPr lvl="1"/>
            <a:r>
              <a:rPr lang="en-US" sz="2000" dirty="0"/>
              <a:t>Fertility period lasts 72-96 hours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0D6A8-0444-4E6E-98B6-C8B3900C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92" y="2290726"/>
            <a:ext cx="6472937" cy="43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3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FBC6-F5FC-C344-BAEF-A3CA7EE0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3" y="1979283"/>
            <a:ext cx="3383774" cy="166962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43B08-1228-4341-8059-FA6DD5F04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162" y="3815233"/>
            <a:ext cx="3384233" cy="79883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173" dirty="0">
                <a:solidFill>
                  <a:schemeClr val="bg1"/>
                </a:solidFill>
              </a:rPr>
              <a:t>PROGESTERONE MONITORING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8AE1C-CC24-F14F-9462-111B9B0D6D7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7080" y="615316"/>
            <a:ext cx="8484870" cy="6242308"/>
          </a:xfrm>
        </p:spPr>
        <p:txBody>
          <a:bodyPr>
            <a:normAutofit fontScale="92500"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cap="none" dirty="0"/>
              <a:t> Due to the predictability of the normal progesterone curve in the bitch serial progesterone measurements to confirm when LH0 is estimated to occur coupled with confirmation of a continual rise in progesterone concentrations until the day of AI will facilitate greater reproductive performance especially when using frozen semen</a:t>
            </a:r>
          </a:p>
          <a:p>
            <a:pPr marL="124355" indent="0">
              <a:lnSpc>
                <a:spcPct val="150000"/>
              </a:lnSpc>
              <a:buNone/>
            </a:pPr>
            <a:endParaRPr lang="en-US" sz="2040" b="0" cap="none" dirty="0"/>
          </a:p>
          <a:p>
            <a:pPr marL="124355" indent="0">
              <a:lnSpc>
                <a:spcPct val="150000"/>
              </a:lnSpc>
              <a:buNone/>
            </a:pPr>
            <a:endParaRPr lang="en-US" sz="2040" b="0" cap="none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cap="none" dirty="0"/>
              <a:t> Start testing at day 5-7 of proestrus and then every 2-4 days depending on progression, cytology and vaginoscopy findings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0" cap="none" dirty="0"/>
              <a:t> Continuing monitoring every 2 d after determination of LH0 and ovulation until day of AI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B9C968E-9B84-0F40-A52C-FC5380E693FC}"/>
              </a:ext>
            </a:extLst>
          </p:cNvPr>
          <p:cNvSpPr/>
          <p:nvPr/>
        </p:nvSpPr>
        <p:spPr>
          <a:xfrm>
            <a:off x="7832652" y="3413228"/>
            <a:ext cx="590461" cy="945943"/>
          </a:xfrm>
          <a:prstGeom prst="downArrow">
            <a:avLst/>
          </a:prstGeom>
          <a:solidFill>
            <a:srgbClr val="00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9E39D-4703-7F49-A85D-CE5AC7390EF6}"/>
              </a:ext>
            </a:extLst>
          </p:cNvPr>
          <p:cNvSpPr txBox="1"/>
          <p:nvPr/>
        </p:nvSpPr>
        <p:spPr>
          <a:xfrm>
            <a:off x="9807421" y="7383342"/>
            <a:ext cx="4896544" cy="26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3" i="1" dirty="0">
                <a:solidFill>
                  <a:srgbClr val="F0EEDA"/>
                </a:solidFill>
                <a:latin typeface="Century Gothic" panose="020B0502020202020204" pitchFamily="34" charset="0"/>
              </a:rPr>
              <a:t>Ref: Hollinshead and Hanlon </a:t>
            </a:r>
            <a:r>
              <a:rPr lang="en-US" sz="1133" i="1" dirty="0" err="1">
                <a:solidFill>
                  <a:srgbClr val="F0EEDA"/>
                </a:solidFill>
                <a:latin typeface="Century Gothic" panose="020B0502020202020204" pitchFamily="34" charset="0"/>
              </a:rPr>
              <a:t>Therio</a:t>
            </a:r>
            <a:r>
              <a:rPr lang="en-US" sz="1133" i="1" dirty="0">
                <a:solidFill>
                  <a:srgbClr val="F0EEDA"/>
                </a:solidFill>
                <a:latin typeface="Century Gothic" panose="020B0502020202020204" pitchFamily="34" charset="0"/>
              </a:rPr>
              <a:t> 125, 37-42. 2019</a:t>
            </a:r>
          </a:p>
        </p:txBody>
      </p:sp>
    </p:spTree>
    <p:extLst>
      <p:ext uri="{BB962C8B-B14F-4D97-AF65-F5344CB8AC3E}">
        <p14:creationId xmlns:p14="http://schemas.microsoft.com/office/powerpoint/2010/main" val="2751301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EFBC6-F5FC-C344-BAEF-A3CA7EE0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3" y="2081637"/>
            <a:ext cx="3383774" cy="1669626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43B08-1228-4341-8059-FA6DD5F04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162" y="3751262"/>
            <a:ext cx="3384233" cy="798830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3" dirty="0">
                <a:solidFill>
                  <a:schemeClr val="bg1"/>
                </a:solidFill>
              </a:rPr>
              <a:t>PROGESTERONE MONITORING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8AE1C-CC24-F14F-9462-111B9B0D6D75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cap="none" dirty="0"/>
              <a:t> Estimation of both LH0 and ovulation by detection of a rise in progesterone </a:t>
            </a:r>
            <a:r>
              <a:rPr lang="en-US" sz="2400" cap="none" dirty="0"/>
              <a:t>&gt;2 ng/ml and &gt;5 ng/ml </a:t>
            </a:r>
            <a:r>
              <a:rPr lang="en-US" sz="2400" b="0" cap="none" dirty="0"/>
              <a:t>respectively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cap="none" dirty="0"/>
              <a:t> Confirmation of the fertile period by a continual rise in progesterone concentration </a:t>
            </a:r>
            <a:r>
              <a:rPr lang="en-US" sz="2400" cap="none" dirty="0"/>
              <a:t>&gt;10-20 ng/ml </a:t>
            </a:r>
            <a:r>
              <a:rPr lang="en-US" sz="2400" b="0" cap="none" dirty="0"/>
              <a:t>within 4-6 d after the estimated LH0 or 2-4 d after when ovulation is estimated to occur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cap="none" dirty="0"/>
              <a:t> Often the determination of when the LH0 and ovulation was estimated to occur is done retrospectively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cap="none" dirty="0"/>
              <a:t> ‘Slow’ progesterone rises can be associated with smaller LS: clinically important when genetically valuable frozen semen is to be used</a:t>
            </a:r>
          </a:p>
        </p:txBody>
      </p:sp>
    </p:spTree>
    <p:extLst>
      <p:ext uri="{BB962C8B-B14F-4D97-AF65-F5344CB8AC3E}">
        <p14:creationId xmlns:p14="http://schemas.microsoft.com/office/powerpoint/2010/main" val="4221767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0F1A-2B78-4801-B9BD-7159C311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702" y="187148"/>
            <a:ext cx="9463575" cy="101566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Ovulation Timing - Conclusion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DBFCBEB-5799-43D0-A3F8-34DA54EE987D}"/>
              </a:ext>
            </a:extLst>
          </p:cNvPr>
          <p:cNvSpPr txBox="1">
            <a:spLocks/>
          </p:cNvSpPr>
          <p:nvPr/>
        </p:nvSpPr>
        <p:spPr>
          <a:xfrm>
            <a:off x="391976" y="1372232"/>
            <a:ext cx="11991659" cy="9214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E57D30"/>
                </a:solidFill>
              </a:rPr>
              <a:t>The intensity of estrus monitoring will depend on the type of semen planned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E57D30"/>
                </a:solidFill>
              </a:rPr>
              <a:t>for AI or mating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6841A59-D772-49A7-BB86-EFBBBE38FCE7}"/>
              </a:ext>
            </a:extLst>
          </p:cNvPr>
          <p:cNvSpPr txBox="1">
            <a:spLocks/>
          </p:cNvSpPr>
          <p:nvPr/>
        </p:nvSpPr>
        <p:spPr>
          <a:xfrm>
            <a:off x="3198285" y="2293718"/>
            <a:ext cx="9959277" cy="4414886"/>
          </a:xfrm>
          <a:prstGeom prst="rect">
            <a:avLst/>
          </a:prstGeom>
        </p:spPr>
        <p:txBody>
          <a:bodyPr numCol="1">
            <a:normAutofit lnSpcReduction="10000"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Natural mating/ fresh ejaculated semen: </a:t>
            </a:r>
          </a:p>
          <a:p>
            <a:pPr lvl="1">
              <a:lnSpc>
                <a:spcPct val="150000"/>
              </a:lnSpc>
            </a:pPr>
            <a:r>
              <a:rPr lang="en-US" sz="1700" dirty="0"/>
              <a:t>Viable up to 7 days after NM/AI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Fresh chilled (shipped 24 h) semen: </a:t>
            </a:r>
          </a:p>
          <a:p>
            <a:pPr lvl="1">
              <a:lnSpc>
                <a:spcPct val="150000"/>
              </a:lnSpc>
            </a:pPr>
            <a:r>
              <a:rPr lang="en-US" sz="1700" dirty="0"/>
              <a:t>Viable from 2-5 days after AI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Frozen-thawed semen</a:t>
            </a:r>
          </a:p>
          <a:p>
            <a:pPr lvl="1">
              <a:lnSpc>
                <a:spcPct val="150000"/>
              </a:lnSpc>
            </a:pPr>
            <a:r>
              <a:rPr lang="en-US" sz="1700" b="1" dirty="0"/>
              <a:t>Lifespan 6- 24 (48) hours after thawing and AI</a:t>
            </a:r>
          </a:p>
          <a:p>
            <a:pPr marL="137163" indent="0">
              <a:lnSpc>
                <a:spcPct val="150000"/>
              </a:lnSpc>
              <a:buFont typeface="Arial"/>
              <a:buNone/>
            </a:pPr>
            <a:endParaRPr lang="en-US" sz="2100" dirty="0"/>
          </a:p>
          <a:p>
            <a:pPr marL="137163" indent="0">
              <a:lnSpc>
                <a:spcPct val="150000"/>
              </a:lnSpc>
              <a:buFont typeface="Arial"/>
              <a:buNone/>
            </a:pPr>
            <a:endParaRPr lang="en-US" sz="2100" dirty="0"/>
          </a:p>
          <a:p>
            <a:pPr marL="137163" indent="0">
              <a:lnSpc>
                <a:spcPct val="150000"/>
              </a:lnSpc>
              <a:buFont typeface="Arial"/>
              <a:buNone/>
            </a:pPr>
            <a:r>
              <a:rPr lang="en-US" sz="2000" b="1" i="1" dirty="0"/>
              <a:t>Lifespan of all types of semen is variable depending on the dog’s age, semen quality, fertility, extenders, handling , processing and storage conditions</a:t>
            </a:r>
          </a:p>
        </p:txBody>
      </p:sp>
      <p:sp>
        <p:nvSpPr>
          <p:cNvPr id="8" name="Down Arrow 4">
            <a:extLst>
              <a:ext uri="{FF2B5EF4-FFF2-40B4-BE49-F238E27FC236}">
                <a16:creationId xmlns:a16="http://schemas.microsoft.com/office/drawing/2014/main" id="{76E743F0-EC64-41C7-8773-C94067E64651}"/>
              </a:ext>
            </a:extLst>
          </p:cNvPr>
          <p:cNvSpPr/>
          <p:nvPr/>
        </p:nvSpPr>
        <p:spPr>
          <a:xfrm>
            <a:off x="5906494" y="4770183"/>
            <a:ext cx="520994" cy="834656"/>
          </a:xfrm>
          <a:prstGeom prst="downArrow">
            <a:avLst/>
          </a:prstGeom>
          <a:solidFill>
            <a:srgbClr val="00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65"/>
          </a:p>
        </p:txBody>
      </p:sp>
      <p:pic>
        <p:nvPicPr>
          <p:cNvPr id="10" name="Picture 2" descr="http://voices.nationalgeographic.com/files/2013/03/blog-promo-sperm-works-best-in-winter-sperm-s2048x1614-p.jpg">
            <a:extLst>
              <a:ext uri="{FF2B5EF4-FFF2-40B4-BE49-F238E27FC236}">
                <a16:creationId xmlns:a16="http://schemas.microsoft.com/office/drawing/2014/main" id="{9935BFF0-3779-4DE0-81E9-29E50318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477" y="2472789"/>
            <a:ext cx="2915159" cy="22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CE4D-E26A-48A8-8062-B6B1FF3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</p:spPr>
        <p:txBody>
          <a:bodyPr/>
          <a:lstStyle/>
          <a:p>
            <a:r>
              <a:rPr lang="en-US" dirty="0"/>
              <a:t>When things don’t seem quite right….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3D6D0-F0F5-4D90-BDFC-E56111C32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821798"/>
          </a:xfrm>
        </p:spPr>
        <p:txBody>
          <a:bodyPr/>
          <a:lstStyle/>
          <a:p>
            <a:r>
              <a:rPr lang="en-US" sz="4400" dirty="0"/>
              <a:t>Persistent estrus</a:t>
            </a:r>
          </a:p>
          <a:p>
            <a:r>
              <a:rPr lang="en-US" sz="4400" dirty="0"/>
              <a:t>“Slow rise”</a:t>
            </a:r>
          </a:p>
          <a:p>
            <a:r>
              <a:rPr lang="en-US" sz="4200" dirty="0"/>
              <a:t>Ovulation failure</a:t>
            </a:r>
          </a:p>
        </p:txBody>
      </p:sp>
    </p:spTree>
    <p:extLst>
      <p:ext uri="{BB962C8B-B14F-4D97-AF65-F5344CB8AC3E}">
        <p14:creationId xmlns:p14="http://schemas.microsoft.com/office/powerpoint/2010/main" val="20343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01A8-3AAC-408B-932C-85DEBB64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21080"/>
            <a:ext cx="12561453" cy="1015663"/>
          </a:xfrm>
        </p:spPr>
        <p:txBody>
          <a:bodyPr/>
          <a:lstStyle/>
          <a:p>
            <a:r>
              <a:rPr lang="en-US" dirty="0"/>
              <a:t>Persistent Estrus (Prolonged Estrus)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324A-A36C-473A-9734-E814CD28D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673234"/>
            <a:ext cx="12561453" cy="4555606"/>
          </a:xfrm>
        </p:spPr>
        <p:txBody>
          <a:bodyPr/>
          <a:lstStyle/>
          <a:p>
            <a:r>
              <a:rPr lang="en-US" dirty="0"/>
              <a:t>Defined as estrus that persists more than 21 days (does not include Proestrus)</a:t>
            </a:r>
          </a:p>
          <a:p>
            <a:r>
              <a:rPr lang="en-US" dirty="0"/>
              <a:t>Clinical Signs</a:t>
            </a:r>
          </a:p>
          <a:p>
            <a:pPr lvl="1"/>
            <a:r>
              <a:rPr lang="en-US" dirty="0"/>
              <a:t>Consistent with </a:t>
            </a:r>
            <a:r>
              <a:rPr lang="en-US" b="1" dirty="0"/>
              <a:t>Estrogen</a:t>
            </a:r>
            <a:r>
              <a:rPr lang="en-US" dirty="0"/>
              <a:t> stimulation (“Heat”)</a:t>
            </a:r>
          </a:p>
          <a:p>
            <a:pPr lvl="2"/>
            <a:r>
              <a:rPr lang="en-US" dirty="0"/>
              <a:t>Vulvar swelling/serosanguinous discharge</a:t>
            </a:r>
          </a:p>
          <a:p>
            <a:pPr lvl="2"/>
            <a:r>
              <a:rPr lang="en-US" dirty="0"/>
              <a:t>Vaginal epithelial cornification</a:t>
            </a:r>
          </a:p>
          <a:p>
            <a:pPr lvl="2"/>
            <a:r>
              <a:rPr lang="en-US" dirty="0"/>
              <a:t>Behavioral estrus – standing to be bred, flagging</a:t>
            </a:r>
          </a:p>
          <a:p>
            <a:r>
              <a:rPr lang="en-US" dirty="0"/>
              <a:t>Progesterone Level</a:t>
            </a:r>
          </a:p>
          <a:p>
            <a:pPr lvl="1"/>
            <a:r>
              <a:rPr lang="en-US" dirty="0"/>
              <a:t>Typically remains ≤ 2ng/ml (dependent on cause)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01A8-3AAC-408B-932C-85DEBB64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21080"/>
            <a:ext cx="12561453" cy="1015663"/>
          </a:xfrm>
        </p:spPr>
        <p:txBody>
          <a:bodyPr/>
          <a:lstStyle/>
          <a:p>
            <a:r>
              <a:rPr lang="en-US" dirty="0"/>
              <a:t>Persistent Estrus (Prolonged Estrus)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324A-A36C-473A-9734-E814CD28D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673234"/>
            <a:ext cx="12561453" cy="4129050"/>
          </a:xfrm>
        </p:spPr>
        <p:txBody>
          <a:bodyPr/>
          <a:lstStyle/>
          <a:p>
            <a:r>
              <a:rPr lang="en-US" dirty="0"/>
              <a:t>Causes</a:t>
            </a:r>
          </a:p>
          <a:p>
            <a:pPr lvl="1"/>
            <a:r>
              <a:rPr lang="en-US" dirty="0"/>
              <a:t>Exogenous estrogen exposure – HRT creams/ointments, oral estrogen for urinary incontinence (</a:t>
            </a:r>
            <a:r>
              <a:rPr lang="en-US" dirty="0" err="1"/>
              <a:t>Incurin</a:t>
            </a:r>
            <a:r>
              <a:rPr lang="en-US" dirty="0"/>
              <a:t>®)</a:t>
            </a:r>
          </a:p>
          <a:p>
            <a:pPr lvl="1"/>
            <a:r>
              <a:rPr lang="en-US" dirty="0"/>
              <a:t>Endogenous estrogen production</a:t>
            </a:r>
          </a:p>
          <a:p>
            <a:pPr lvl="2"/>
            <a:r>
              <a:rPr lang="en-US" dirty="0"/>
              <a:t>Ovarian abnormalities</a:t>
            </a:r>
          </a:p>
          <a:p>
            <a:pPr lvl="3"/>
            <a:r>
              <a:rPr lang="en-US" dirty="0"/>
              <a:t>Follicular cysts </a:t>
            </a:r>
          </a:p>
          <a:p>
            <a:pPr lvl="3"/>
            <a:r>
              <a:rPr lang="en-US" dirty="0"/>
              <a:t>Granulosa cell tumors</a:t>
            </a:r>
          </a:p>
          <a:p>
            <a:pPr lvl="2"/>
            <a:r>
              <a:rPr lang="en-US" dirty="0"/>
              <a:t>Hypophysis or hypothalamus tumor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39DF4-BF88-438F-A4B8-1D4519AB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0" y="4717510"/>
            <a:ext cx="1737360" cy="1303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B37CC-2122-45AE-BFEA-C8B8A856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38" y="4563844"/>
            <a:ext cx="2820583" cy="1674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92323-485B-42C7-B70B-376E6F0A7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96" y="5007979"/>
            <a:ext cx="3074332" cy="182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7439B-42CD-46F1-8DB7-F680A358C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827" y="2902246"/>
            <a:ext cx="2698404" cy="11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01A8-3AAC-408B-932C-85DEBB64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21080"/>
            <a:ext cx="12561453" cy="1015663"/>
          </a:xfrm>
        </p:spPr>
        <p:txBody>
          <a:bodyPr/>
          <a:lstStyle/>
          <a:p>
            <a:r>
              <a:rPr lang="en-US" dirty="0"/>
              <a:t>Persistent Estrus (Prolonged Estrus)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F324A-A36C-473A-9734-E814CD28D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236743"/>
            <a:ext cx="12561453" cy="7421006"/>
          </a:xfrm>
        </p:spPr>
        <p:txBody>
          <a:bodyPr/>
          <a:lstStyle/>
          <a:p>
            <a:r>
              <a:rPr lang="en-US" dirty="0"/>
              <a:t>Advanced Diagnostic Testing</a:t>
            </a:r>
          </a:p>
          <a:p>
            <a:pPr lvl="1"/>
            <a:r>
              <a:rPr lang="en-US" dirty="0"/>
              <a:t>Ultrasound </a:t>
            </a:r>
          </a:p>
          <a:p>
            <a:pPr lvl="2"/>
            <a:r>
              <a:rPr lang="en-US" dirty="0"/>
              <a:t>Assess endometrium</a:t>
            </a:r>
          </a:p>
          <a:p>
            <a:pPr lvl="2"/>
            <a:r>
              <a:rPr lang="en-US" dirty="0"/>
              <a:t>Generally accepted that a “cyst” is ≥ 8mm</a:t>
            </a:r>
          </a:p>
          <a:p>
            <a:pPr lvl="2"/>
            <a:r>
              <a:rPr lang="en-US" dirty="0"/>
              <a:t>GCT</a:t>
            </a:r>
          </a:p>
          <a:p>
            <a:pPr lvl="2"/>
            <a:r>
              <a:rPr lang="en-US" dirty="0"/>
              <a:t>Sometimes normal</a:t>
            </a:r>
          </a:p>
          <a:p>
            <a:pPr lvl="2"/>
            <a:r>
              <a:rPr lang="en-US" dirty="0"/>
              <a:t>Inhibin level?</a:t>
            </a:r>
          </a:p>
          <a:p>
            <a:pPr lvl="1"/>
            <a:r>
              <a:rPr lang="en-US" dirty="0"/>
              <a:t>Surgery – Open or Laparoscopic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OE (Ovariectomy) or OHE (Spay) </a:t>
            </a:r>
          </a:p>
          <a:p>
            <a:pPr lvl="1"/>
            <a:r>
              <a:rPr lang="en-US" dirty="0"/>
              <a:t>Induce diestrus (or anestrus) using GnRH or </a:t>
            </a:r>
            <a:r>
              <a:rPr lang="en-US" dirty="0" err="1"/>
              <a:t>hCG</a:t>
            </a:r>
            <a:r>
              <a:rPr lang="en-US" dirty="0"/>
              <a:t> – results in luteinization, not ovulation (don’t breed)</a:t>
            </a:r>
          </a:p>
          <a:p>
            <a:r>
              <a:rPr lang="en-US" dirty="0"/>
              <a:t>Potential Risks (prolonged estrogen exposure)</a:t>
            </a:r>
          </a:p>
          <a:p>
            <a:pPr lvl="1"/>
            <a:r>
              <a:rPr lang="en-US" dirty="0"/>
              <a:t>Increased risk of pyometra</a:t>
            </a:r>
          </a:p>
          <a:p>
            <a:pPr lvl="1"/>
            <a:r>
              <a:rPr lang="en-US" dirty="0"/>
              <a:t>Bone marrow suppression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35F5-CB7B-4289-B333-2B85CBE3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2" y="190365"/>
            <a:ext cx="12561453" cy="1015663"/>
          </a:xfrm>
        </p:spPr>
        <p:txBody>
          <a:bodyPr/>
          <a:lstStyle/>
          <a:p>
            <a:r>
              <a:rPr lang="en-US" dirty="0"/>
              <a:t>“Slow Rise”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A6B99-9E7F-42D4-BC18-68FEB9C71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810632"/>
            <a:ext cx="12561453" cy="4151136"/>
          </a:xfrm>
        </p:spPr>
        <p:txBody>
          <a:bodyPr/>
          <a:lstStyle/>
          <a:p>
            <a:pPr lvl="1"/>
            <a:r>
              <a:rPr lang="en-US" sz="2400" dirty="0"/>
              <a:t>Those that rise to 2.0ng/ml – 4.0ng/ml for more than 3 days followed by rapid (ovulatory) rise</a:t>
            </a:r>
          </a:p>
          <a:p>
            <a:pPr lvl="1"/>
            <a:r>
              <a:rPr lang="en-US" sz="2400" dirty="0"/>
              <a:t>Possible causes</a:t>
            </a:r>
          </a:p>
          <a:p>
            <a:pPr lvl="2"/>
            <a:r>
              <a:rPr lang="en-US" sz="2400" dirty="0"/>
              <a:t>Delayed ovarian response to LH surge? </a:t>
            </a:r>
          </a:p>
          <a:p>
            <a:pPr lvl="2"/>
            <a:r>
              <a:rPr lang="en-US" sz="2400" dirty="0"/>
              <a:t>Inappropriate ovarian estrogen surge to cause ovulation?</a:t>
            </a:r>
          </a:p>
          <a:p>
            <a:pPr lvl="2"/>
            <a:r>
              <a:rPr lang="en-US" sz="2400" dirty="0"/>
              <a:t>Inappropriate pituitary delivery of LH?</a:t>
            </a:r>
          </a:p>
          <a:p>
            <a:pPr lvl="2"/>
            <a:r>
              <a:rPr lang="en-US" sz="2400" dirty="0"/>
              <a:t>Inappropriate receptor response to LH?</a:t>
            </a:r>
          </a:p>
          <a:p>
            <a:pPr lvl="1"/>
            <a:r>
              <a:rPr lang="en-US" sz="2400" dirty="0"/>
              <a:t>Result is smaller litter sizes</a:t>
            </a:r>
          </a:p>
        </p:txBody>
      </p:sp>
    </p:spTree>
    <p:extLst>
      <p:ext uri="{BB962C8B-B14F-4D97-AF65-F5344CB8AC3E}">
        <p14:creationId xmlns:p14="http://schemas.microsoft.com/office/powerpoint/2010/main" val="9254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C847-E513-4393-B94E-C1096F0B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45" y="196599"/>
            <a:ext cx="12561453" cy="1015663"/>
          </a:xfrm>
        </p:spPr>
        <p:txBody>
          <a:bodyPr/>
          <a:lstStyle/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A3DCC-550A-4EEC-9D9F-1A78AD816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6" y="6445311"/>
            <a:ext cx="5740067" cy="246542"/>
          </a:xfrm>
        </p:spPr>
        <p:txBody>
          <a:bodyPr/>
          <a:lstStyle/>
          <a:p>
            <a:r>
              <a:rPr lang="en-US" sz="1200" b="0" i="0" dirty="0">
                <a:solidFill>
                  <a:srgbClr val="2E2E2E"/>
                </a:solidFill>
                <a:effectLst/>
                <a:latin typeface="NexusSans"/>
              </a:rPr>
              <a:t>Mariusz P. </a:t>
            </a:r>
            <a:r>
              <a:rPr lang="en-US" sz="1200" b="0" i="0" dirty="0" err="1">
                <a:solidFill>
                  <a:srgbClr val="2E2E2E"/>
                </a:solidFill>
                <a:effectLst/>
                <a:latin typeface="NexusSans"/>
              </a:rPr>
              <a:t>Kowalewski</a:t>
            </a:r>
            <a:r>
              <a:rPr lang="en-US" sz="1200" b="0" i="0" dirty="0">
                <a:solidFill>
                  <a:srgbClr val="2E2E2E"/>
                </a:solidFill>
                <a:effectLst/>
                <a:latin typeface="NexusSans"/>
              </a:rPr>
              <a:t>, in </a:t>
            </a:r>
            <a:r>
              <a:rPr lang="en-US" sz="1200" b="0" i="0" u="none" strike="noStrike" dirty="0">
                <a:solidFill>
                  <a:srgbClr val="0C7DBB"/>
                </a:solidFill>
                <a:effectLst/>
                <a:latin typeface="NexusSans"/>
                <a:hlinkClick r:id="rId2"/>
              </a:rPr>
              <a:t>Encyclopedia of Reproduction (Second Edition)</a:t>
            </a:r>
            <a:r>
              <a:rPr lang="en-US" sz="1200" b="0" i="0" dirty="0">
                <a:solidFill>
                  <a:srgbClr val="2E2E2E"/>
                </a:solidFill>
                <a:effectLst/>
                <a:latin typeface="NexusSans"/>
              </a:rPr>
              <a:t>, 2018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FB327-C476-4A84-9637-AFF5C9DB7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372" y="475675"/>
            <a:ext cx="6481021" cy="6488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C6871-AC3D-40D1-955D-7DF9ED1B2B2E}"/>
              </a:ext>
            </a:extLst>
          </p:cNvPr>
          <p:cNvSpPr txBox="1"/>
          <p:nvPr/>
        </p:nvSpPr>
        <p:spPr>
          <a:xfrm>
            <a:off x="2167860" y="1843627"/>
            <a:ext cx="3590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Proestrus</a:t>
            </a:r>
          </a:p>
          <a:p>
            <a:endParaRPr lang="en-US" sz="3600" b="1" dirty="0"/>
          </a:p>
          <a:p>
            <a:r>
              <a:rPr lang="en-US" sz="3600" b="1" dirty="0"/>
              <a:t>Estrus</a:t>
            </a:r>
          </a:p>
          <a:p>
            <a:endParaRPr lang="en-US" sz="3600" b="1" dirty="0"/>
          </a:p>
          <a:p>
            <a:r>
              <a:rPr lang="en-US" sz="3600" b="1" dirty="0"/>
              <a:t>Diestrus</a:t>
            </a:r>
          </a:p>
          <a:p>
            <a:endParaRPr lang="en-US" sz="3600" b="1" dirty="0"/>
          </a:p>
          <a:p>
            <a:r>
              <a:rPr lang="en-US" sz="3600" b="1" dirty="0"/>
              <a:t>Anestrus</a:t>
            </a:r>
          </a:p>
        </p:txBody>
      </p:sp>
    </p:spTree>
    <p:extLst>
      <p:ext uri="{BB962C8B-B14F-4D97-AF65-F5344CB8AC3E}">
        <p14:creationId xmlns:p14="http://schemas.microsoft.com/office/powerpoint/2010/main" val="29626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35F5-CB7B-4289-B333-2B85CBE3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2" y="190365"/>
            <a:ext cx="12561453" cy="1015663"/>
          </a:xfrm>
        </p:spPr>
        <p:txBody>
          <a:bodyPr/>
          <a:lstStyle/>
          <a:p>
            <a:r>
              <a:rPr lang="en-US" dirty="0"/>
              <a:t>“Slow Rise”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A6B99-9E7F-42D4-BC18-68FEB9C71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4" y="2080559"/>
            <a:ext cx="5556596" cy="3096745"/>
          </a:xfrm>
        </p:spPr>
        <p:txBody>
          <a:bodyPr/>
          <a:lstStyle/>
          <a:p>
            <a:r>
              <a:rPr lang="en-US" dirty="0"/>
              <a:t>Type 1 example:</a:t>
            </a:r>
          </a:p>
          <a:p>
            <a:pPr lvl="1"/>
            <a:r>
              <a:rPr lang="en-US" dirty="0"/>
              <a:t>1/1 – 1.5ng/ml</a:t>
            </a:r>
          </a:p>
          <a:p>
            <a:pPr lvl="1"/>
            <a:r>
              <a:rPr lang="en-US" dirty="0"/>
              <a:t>1/2 – 2.2ng/ml</a:t>
            </a:r>
          </a:p>
          <a:p>
            <a:pPr lvl="1"/>
            <a:r>
              <a:rPr lang="en-US" dirty="0"/>
              <a:t>1/4 – 2.4ng/ml</a:t>
            </a:r>
          </a:p>
          <a:p>
            <a:pPr lvl="1"/>
            <a:r>
              <a:rPr lang="en-US" dirty="0"/>
              <a:t>1/5 – 3.5ng/ml</a:t>
            </a:r>
          </a:p>
          <a:p>
            <a:pPr lvl="1"/>
            <a:r>
              <a:rPr lang="en-US" dirty="0"/>
              <a:t>1/6 – 5.3ng/ml</a:t>
            </a:r>
          </a:p>
          <a:p>
            <a:pPr lvl="1"/>
            <a:r>
              <a:rPr lang="en-US" dirty="0"/>
              <a:t>1/7 – 10.8ng/ml</a:t>
            </a:r>
          </a:p>
          <a:p>
            <a:pPr lvl="1"/>
            <a:r>
              <a:rPr lang="en-US" dirty="0"/>
              <a:t>1/8 – Fertility period begins this day  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AE6AB8B0-BE86-4E39-826D-3A424CB8C3AF}"/>
              </a:ext>
            </a:extLst>
          </p:cNvPr>
          <p:cNvSpPr/>
          <p:nvPr/>
        </p:nvSpPr>
        <p:spPr>
          <a:xfrm>
            <a:off x="3416532" y="3328426"/>
            <a:ext cx="631767" cy="300505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25CDB-C973-4F83-BC1E-2F369409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32" y="4092194"/>
            <a:ext cx="640135" cy="310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31740-2A0A-45DF-9051-26D1FD89122E}"/>
              </a:ext>
            </a:extLst>
          </p:cNvPr>
          <p:cNvSpPr txBox="1"/>
          <p:nvPr/>
        </p:nvSpPr>
        <p:spPr>
          <a:xfrm>
            <a:off x="4281054" y="3309401"/>
            <a:ext cx="2419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LH Peak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0B40E-9334-4FF9-9C75-1BA0570E65BC}"/>
              </a:ext>
            </a:extLst>
          </p:cNvPr>
          <p:cNvSpPr txBox="1"/>
          <p:nvPr/>
        </p:nvSpPr>
        <p:spPr>
          <a:xfrm>
            <a:off x="4281054" y="4092194"/>
            <a:ext cx="151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Ovulation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D1871-7D21-4E8A-B2CD-09234E9C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947" y="2642028"/>
            <a:ext cx="6998815" cy="201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4253A-828F-4A24-98AA-9A7B0F63A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106" y="4662506"/>
            <a:ext cx="6925656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3B9B5-F69E-4B58-AED7-1A90581EC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913" y="5411441"/>
            <a:ext cx="8070042" cy="4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E8AFB2-A77F-774D-AD16-223003AD45B0}"/>
              </a:ext>
            </a:extLst>
          </p:cNvPr>
          <p:cNvSpPr/>
          <p:nvPr/>
        </p:nvSpPr>
        <p:spPr>
          <a:xfrm>
            <a:off x="336583" y="1449664"/>
            <a:ext cx="5076665" cy="5295219"/>
          </a:xfrm>
          <a:prstGeom prst="rect">
            <a:avLst/>
          </a:prstGeom>
          <a:solidFill>
            <a:srgbClr val="00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31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7BE32-DB3C-D542-840C-1822FEF5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27" dirty="0">
                <a:solidFill>
                  <a:schemeClr val="bg1"/>
                </a:solidFill>
              </a:rPr>
              <a:t>Progesterone profiles: speed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0661435-9ACC-D94D-8F6F-2C655E2D4921}"/>
              </a:ext>
            </a:extLst>
          </p:cNvPr>
          <p:cNvSpPr txBox="1">
            <a:spLocks/>
          </p:cNvSpPr>
          <p:nvPr/>
        </p:nvSpPr>
        <p:spPr>
          <a:xfrm>
            <a:off x="549181" y="1730186"/>
            <a:ext cx="4651469" cy="473417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4355" indent="0">
              <a:lnSpc>
                <a:spcPct val="150000"/>
              </a:lnSpc>
              <a:buNone/>
            </a:pPr>
            <a:r>
              <a:rPr lang="en-US" sz="2040" cap="none" dirty="0">
                <a:solidFill>
                  <a:srgbClr val="F0EEDA"/>
                </a:solidFill>
              </a:rPr>
              <a:t>Abnormal progesterone curves: slow and ovulation failure</a:t>
            </a:r>
          </a:p>
          <a:p>
            <a:pPr>
              <a:lnSpc>
                <a:spcPct val="150000"/>
              </a:lnSpc>
            </a:pPr>
            <a:r>
              <a:rPr lang="en-US" sz="2040" b="0" cap="none" dirty="0">
                <a:solidFill>
                  <a:srgbClr val="F0EEDA"/>
                </a:solidFill>
              </a:rPr>
              <a:t>The litter sizes of bitches inseminated with frozen semen with slow progesterone curves were significantly smaller compared to bitches with fast progesterone curves (3.9 </a:t>
            </a:r>
            <a:r>
              <a:rPr lang="en-US" sz="2040" b="0" cap="none" dirty="0">
                <a:solidFill>
                  <a:srgbClr val="F0EEDA"/>
                </a:solidFill>
                <a:sym typeface="Symbol" pitchFamily="2" charset="2"/>
              </a:rPr>
              <a:t></a:t>
            </a:r>
            <a:r>
              <a:rPr lang="en-US" sz="2040" b="0" cap="none" dirty="0">
                <a:solidFill>
                  <a:srgbClr val="F0EEDA"/>
                </a:solidFill>
              </a:rPr>
              <a:t> 1.8 vs 5.6 </a:t>
            </a:r>
            <a:r>
              <a:rPr lang="en-US" sz="2040" b="0" cap="none" dirty="0">
                <a:solidFill>
                  <a:srgbClr val="F0EEDA"/>
                </a:solidFill>
                <a:sym typeface="Symbol" pitchFamily="2" charset="2"/>
              </a:rPr>
              <a:t></a:t>
            </a:r>
            <a:r>
              <a:rPr lang="en-US" sz="2040" b="0" cap="none" dirty="0">
                <a:solidFill>
                  <a:srgbClr val="F0EEDA"/>
                </a:solidFill>
              </a:rPr>
              <a:t> 3.1 pups per litter respectively; P&lt;0.001). </a:t>
            </a:r>
          </a:p>
          <a:p>
            <a:pPr>
              <a:lnSpc>
                <a:spcPct val="150000"/>
              </a:lnSpc>
            </a:pPr>
            <a:r>
              <a:rPr lang="en-US" sz="2040" cap="none" dirty="0">
                <a:solidFill>
                  <a:srgbClr val="F0EEDA"/>
                </a:solidFill>
              </a:rPr>
              <a:t> Care: in using a single and absolute P4 concentration of 15ng/ml to time AI</a:t>
            </a:r>
            <a:endParaRPr lang="en-US" sz="2040" i="1" cap="none" dirty="0">
              <a:solidFill>
                <a:srgbClr val="F0EED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A18D5-CA96-9847-BA58-19257DBE1A57}"/>
              </a:ext>
            </a:extLst>
          </p:cNvPr>
          <p:cNvSpPr txBox="1"/>
          <p:nvPr/>
        </p:nvSpPr>
        <p:spPr>
          <a:xfrm>
            <a:off x="7027314" y="6283490"/>
            <a:ext cx="4896544" cy="26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33" i="1" dirty="0">
                <a:latin typeface="Century Gothic" panose="020B0502020202020204" pitchFamily="34" charset="0"/>
              </a:rPr>
              <a:t>Schematic graph illustrating different progesterone curves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41794-44C9-BC40-B80C-EDB4D7999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46" y="1962634"/>
            <a:ext cx="8097566" cy="4194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EAFA6-0A60-4C3A-B50C-9E385845E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25" y="7016082"/>
            <a:ext cx="11278578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86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335F5-CB7B-4289-B333-2B85CBE34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2" y="190365"/>
            <a:ext cx="12561453" cy="1015663"/>
          </a:xfrm>
        </p:spPr>
        <p:txBody>
          <a:bodyPr/>
          <a:lstStyle/>
          <a:p>
            <a:r>
              <a:rPr lang="en-US" dirty="0"/>
              <a:t>Ovulation Failure (Luteinization)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A6B99-9E7F-42D4-BC18-68FEB9C71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482043"/>
            <a:ext cx="3636357" cy="4586384"/>
          </a:xfrm>
        </p:spPr>
        <p:txBody>
          <a:bodyPr/>
          <a:lstStyle/>
          <a:p>
            <a:r>
              <a:rPr lang="en-US" dirty="0"/>
              <a:t>Progesterone level</a:t>
            </a:r>
          </a:p>
          <a:p>
            <a:pPr lvl="1"/>
            <a:r>
              <a:rPr lang="en-US" dirty="0"/>
              <a:t>1/1 – 1.5ng/ml</a:t>
            </a:r>
          </a:p>
          <a:p>
            <a:pPr lvl="1"/>
            <a:r>
              <a:rPr lang="en-US" dirty="0"/>
              <a:t>1/2 – 2.2ng/ml</a:t>
            </a:r>
          </a:p>
          <a:p>
            <a:pPr lvl="1"/>
            <a:r>
              <a:rPr lang="en-US" dirty="0"/>
              <a:t>1/4 – 3.0ng/ml</a:t>
            </a:r>
          </a:p>
          <a:p>
            <a:pPr lvl="1"/>
            <a:r>
              <a:rPr lang="en-US" dirty="0"/>
              <a:t>1/5 – 3.5ng/ml</a:t>
            </a:r>
          </a:p>
          <a:p>
            <a:pPr lvl="1"/>
            <a:r>
              <a:rPr lang="en-US" dirty="0"/>
              <a:t>1/6 – 3.9ng/ml</a:t>
            </a:r>
          </a:p>
          <a:p>
            <a:pPr lvl="1"/>
            <a:r>
              <a:rPr lang="en-US" dirty="0"/>
              <a:t>1/7 – 5.1ng/ml</a:t>
            </a:r>
          </a:p>
          <a:p>
            <a:pPr lvl="1"/>
            <a:r>
              <a:rPr lang="en-US" dirty="0"/>
              <a:t>1/8 – 5.9ng/ml</a:t>
            </a:r>
          </a:p>
          <a:p>
            <a:pPr lvl="1"/>
            <a:r>
              <a:rPr lang="en-US" dirty="0"/>
              <a:t>1/10 – 6.7ng/ml</a:t>
            </a:r>
          </a:p>
          <a:p>
            <a:pPr lvl="1"/>
            <a:r>
              <a:rPr lang="en-US" dirty="0"/>
              <a:t>1/12 – 7.1ng/ml</a:t>
            </a:r>
          </a:p>
          <a:p>
            <a:pPr lvl="1"/>
            <a:r>
              <a:rPr lang="en-US" dirty="0"/>
              <a:t>1/14 – 7.2ng/ml</a:t>
            </a:r>
          </a:p>
          <a:p>
            <a:pPr lvl="1"/>
            <a:r>
              <a:rPr lang="en-US" dirty="0"/>
              <a:t>1/16 – 8.7ng/ml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899B2-227C-4AB5-9052-53D46D06D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905" y="1678029"/>
            <a:ext cx="8096190" cy="4194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822C9-23BC-4AC6-98B8-570088AE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905" y="5747406"/>
            <a:ext cx="8896731" cy="2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1B85F-1F3D-4002-86B6-E197F12D35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6524" y="2137772"/>
            <a:ext cx="8154988" cy="3496855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AU" sz="2000" dirty="0"/>
              <a:t>A mixed population of commensal bacteria is normally present within the vagina and plays an important role in homeostasis</a:t>
            </a:r>
          </a:p>
          <a:p>
            <a:pPr>
              <a:buFontTx/>
              <a:buChar char="•"/>
            </a:pPr>
            <a:r>
              <a:rPr lang="en-AU" sz="2000" dirty="0"/>
              <a:t>We typically do not culture normal bitches as part of a </a:t>
            </a:r>
            <a:r>
              <a:rPr lang="en-AU" sz="2000" dirty="0" err="1"/>
              <a:t>prebreeding</a:t>
            </a:r>
            <a:r>
              <a:rPr lang="en-AU" sz="2000" dirty="0"/>
              <a:t> work up (Infertility? Subfertility? Vulvar discharge?)</a:t>
            </a:r>
          </a:p>
          <a:p>
            <a:pPr>
              <a:buFontTx/>
              <a:buChar char="•"/>
            </a:pPr>
            <a:r>
              <a:rPr lang="en-AU" sz="2000" dirty="0"/>
              <a:t>Culture of a swab from this region is significant if there is a pure, heavy growth of a single bacteria, together with appropriate history and clinical signs (vulvar discharge, excessive neutrophils)</a:t>
            </a:r>
          </a:p>
          <a:p>
            <a:pPr marL="342900" indent="-342900"/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466575-41AF-4A28-8627-A0C176F0AF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101" y="564251"/>
            <a:ext cx="12560300" cy="763393"/>
          </a:xfrm>
        </p:spPr>
        <p:txBody>
          <a:bodyPr/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Normal vaginal flora</a:t>
            </a:r>
            <a:endParaRPr lang="en-GB" sz="3600" dirty="0"/>
          </a:p>
        </p:txBody>
      </p:sp>
      <p:sp>
        <p:nvSpPr>
          <p:cNvPr id="31748" name="Text 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8124" y="683370"/>
            <a:ext cx="3508375" cy="25344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145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290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443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257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0724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08869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013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158" algn="l" defTabSz="1036290" rtl="0" eaLnBrk="1" latinLnBrk="0" hangingPunct="1"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9304"/>
            <a:r>
              <a:rPr lang="en-AU" sz="2267" b="1" dirty="0">
                <a:solidFill>
                  <a:srgbClr val="002060"/>
                </a:solidFill>
                <a:latin typeface="Arial" panose="020B0604020202020204"/>
              </a:rPr>
              <a:t>Most common bacteria found in vaginal vault of healthy bitches</a:t>
            </a:r>
          </a:p>
          <a:p>
            <a:pPr defTabSz="509304">
              <a:buFontTx/>
              <a:buChar char="•"/>
            </a:pPr>
            <a:r>
              <a:rPr lang="en-AU" sz="2267" i="1" dirty="0">
                <a:solidFill>
                  <a:srgbClr val="59595B"/>
                </a:solidFill>
                <a:latin typeface="Arial" panose="020B0604020202020204"/>
              </a:rPr>
              <a:t>E. coli</a:t>
            </a:r>
          </a:p>
          <a:p>
            <a:pPr defTabSz="509304">
              <a:buFontTx/>
              <a:buChar char="•"/>
            </a:pPr>
            <a:r>
              <a:rPr lang="en-AU" sz="2267" i="1" dirty="0">
                <a:solidFill>
                  <a:srgbClr val="59595B"/>
                </a:solidFill>
                <a:latin typeface="Arial" panose="020B0604020202020204"/>
              </a:rPr>
              <a:t>Streptococcus spp.</a:t>
            </a:r>
          </a:p>
          <a:p>
            <a:pPr defTabSz="509304">
              <a:buFontTx/>
              <a:buChar char="•"/>
            </a:pPr>
            <a:r>
              <a:rPr lang="en-AU" sz="2267" i="1" dirty="0">
                <a:solidFill>
                  <a:srgbClr val="59595B"/>
                </a:solidFill>
                <a:latin typeface="Arial" panose="020B0604020202020204"/>
              </a:rPr>
              <a:t>Staphylococcus spp.</a:t>
            </a:r>
          </a:p>
          <a:p>
            <a:pPr defTabSz="509304">
              <a:buFontTx/>
              <a:buChar char="•"/>
            </a:pPr>
            <a:r>
              <a:rPr lang="en-AU" sz="2267" i="1" dirty="0">
                <a:solidFill>
                  <a:srgbClr val="59595B"/>
                </a:solidFill>
                <a:latin typeface="Arial" panose="020B0604020202020204"/>
              </a:rPr>
              <a:t>Pasteurella spp.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BFBEA-E795-44BE-A19F-2C2824E3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251" y="3734504"/>
            <a:ext cx="3279825" cy="26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8F56D8-6874-7D8D-DA4D-13ADE9DE5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45" y="411957"/>
            <a:ext cx="6287055" cy="1015663"/>
          </a:xfrm>
        </p:spPr>
        <p:txBody>
          <a:bodyPr/>
          <a:lstStyle/>
          <a:p>
            <a:r>
              <a:rPr lang="en-US" dirty="0"/>
              <a:t>Vaginal Cultures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342065-52CE-E33C-C310-79CA304A0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45" y="1866541"/>
            <a:ext cx="6287055" cy="50662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Because reproductive tract infection is caused by overgrowth of normal flora, the laboratory performing the culture always should be asked to provide a quantitative result, with culture of any single organism with moderate to heavy growth, or 3+ to 4+ growth on a four-point scale, considered relevant.</a:t>
            </a:r>
          </a:p>
          <a:p>
            <a:pPr marL="0" indent="0">
              <a:buNone/>
            </a:pPr>
            <a:endParaRPr lang="en-US" dirty="0">
              <a:solidFill>
                <a:srgbClr val="2E2E2E"/>
              </a:solidFill>
              <a:latin typeface="ElsevierGulliver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“Mycoplasma and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ElsevierGulliver"/>
              </a:rPr>
              <a:t>ureaplasma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 organisms are part of the normal flora of the canine genitourinary tract.”</a:t>
            </a:r>
          </a:p>
          <a:p>
            <a:pPr marL="0" indent="0">
              <a:buNone/>
            </a:pPr>
            <a:endParaRPr lang="en-US" dirty="0">
              <a:solidFill>
                <a:srgbClr val="2E2E2E"/>
              </a:solidFill>
              <a:latin typeface="ElsevierGulliver"/>
            </a:endParaRPr>
          </a:p>
          <a:p>
            <a:pPr marL="0" indent="0">
              <a:buNone/>
            </a:pPr>
            <a:endParaRPr lang="en-US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pPr marL="0" indent="0">
              <a:buNone/>
            </a:pPr>
            <a:endParaRPr lang="en-US" dirty="0">
              <a:solidFill>
                <a:srgbClr val="2E2E2E"/>
              </a:solidFill>
              <a:latin typeface="ElsevierGulliver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B87306-A1B4-4DAB-AA94-B97ED4399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1302973"/>
            <a:ext cx="6752945" cy="5301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6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98430"/>
            <a:ext cx="12561453" cy="1015663"/>
          </a:xfrm>
        </p:spPr>
        <p:txBody>
          <a:bodyPr/>
          <a:lstStyle/>
          <a:p>
            <a:r>
              <a:rPr lang="en-US" dirty="0"/>
              <a:t>Cystic Endometrial Hyperplasia (CEH)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900" y="1614447"/>
            <a:ext cx="12561453" cy="532447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Etiopathogenesis - </a:t>
            </a:r>
            <a:r>
              <a:rPr lang="en-US" sz="2400" dirty="0"/>
              <a:t>not completely understood</a:t>
            </a:r>
          </a:p>
          <a:p>
            <a:pPr marL="0" indent="0">
              <a:buNone/>
            </a:pPr>
            <a:r>
              <a:rPr lang="en-US" sz="2000" b="1" dirty="0"/>
              <a:t>Cystic Endometrial Hyperplasia (CEH ) - </a:t>
            </a:r>
            <a:r>
              <a:rPr lang="en-US" sz="1800" b="1" dirty="0"/>
              <a:t>Hormone driven process from repeated exposure</a:t>
            </a:r>
          </a:p>
          <a:p>
            <a:pPr lvl="1"/>
            <a:r>
              <a:rPr lang="en-US" sz="1800" dirty="0"/>
              <a:t>Estrogen influence </a:t>
            </a:r>
          </a:p>
          <a:p>
            <a:pPr lvl="2"/>
            <a:r>
              <a:rPr lang="en-US" sz="1800" dirty="0"/>
              <a:t>Promotes growth, vascularity of endometrium</a:t>
            </a:r>
          </a:p>
          <a:p>
            <a:pPr lvl="2"/>
            <a:r>
              <a:rPr lang="en-US" sz="1800" dirty="0"/>
              <a:t>Opens/dilates cervix</a:t>
            </a:r>
          </a:p>
          <a:p>
            <a:pPr lvl="2"/>
            <a:r>
              <a:rPr lang="en-US" sz="1800" dirty="0"/>
              <a:t>Increases number of progesterone receptors on endometrium</a:t>
            </a:r>
          </a:p>
          <a:p>
            <a:pPr lvl="1"/>
            <a:r>
              <a:rPr lang="en-US" sz="1800" dirty="0"/>
              <a:t>Progesterone influence</a:t>
            </a:r>
          </a:p>
          <a:p>
            <a:pPr lvl="2"/>
            <a:r>
              <a:rPr lang="en-US" sz="1800" dirty="0"/>
              <a:t>Promotes secretion and proliferation of endometrial glands</a:t>
            </a:r>
          </a:p>
          <a:p>
            <a:pPr lvl="2"/>
            <a:r>
              <a:rPr lang="en-US" sz="1800" dirty="0"/>
              <a:t>Decreases local immunity</a:t>
            </a:r>
          </a:p>
          <a:p>
            <a:pPr lvl="2"/>
            <a:r>
              <a:rPr lang="en-US" sz="1800" dirty="0"/>
              <a:t>Closes cervix</a:t>
            </a:r>
          </a:p>
          <a:p>
            <a:pPr lvl="2"/>
            <a:r>
              <a:rPr lang="en-US" sz="1800" dirty="0"/>
              <a:t>“Quiets” endometrium – decreases contractibility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B2D29-20B8-4F08-87B8-7376D7C0B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862" y="4045444"/>
            <a:ext cx="2616574" cy="2789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8C3EA-3853-40ED-BC1F-7A975756E90C}"/>
              </a:ext>
            </a:extLst>
          </p:cNvPr>
          <p:cNvSpPr txBox="1"/>
          <p:nvPr/>
        </p:nvSpPr>
        <p:spPr>
          <a:xfrm flipH="1">
            <a:off x="11278435" y="6157954"/>
            <a:ext cx="2309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800" b="0" i="0" dirty="0">
                <a:solidFill>
                  <a:srgbClr val="505050"/>
                </a:solidFill>
                <a:effectLst/>
                <a:latin typeface="NexusSerif"/>
              </a:rPr>
              <a:t>Cystic endometrial hyperplasia, pseudo-</a:t>
            </a:r>
            <a:r>
              <a:rPr lang="en-US" sz="800" b="0" i="0" dirty="0" err="1">
                <a:solidFill>
                  <a:srgbClr val="505050"/>
                </a:solidFill>
                <a:effectLst/>
                <a:latin typeface="NexusSerif"/>
              </a:rPr>
              <a:t>placentational</a:t>
            </a:r>
            <a:r>
              <a:rPr lang="en-US" sz="800" b="0" i="0" dirty="0">
                <a:solidFill>
                  <a:srgbClr val="505050"/>
                </a:solidFill>
                <a:effectLst/>
                <a:latin typeface="NexusSerif"/>
              </a:rPr>
              <a:t> endometrial hyperplasia, and other cystic conditions of the canine and feline uterus</a:t>
            </a:r>
          </a:p>
          <a:p>
            <a:pPr marL="0" indent="0" algn="l">
              <a:buNone/>
            </a:pPr>
            <a:r>
              <a:rPr lang="en-US" sz="800" b="0" i="0" dirty="0">
                <a:solidFill>
                  <a:srgbClr val="505050"/>
                </a:solidFill>
                <a:effectLst/>
                <a:latin typeface="NexusSerif"/>
              </a:rPr>
              <a:t> </a:t>
            </a:r>
            <a:r>
              <a:rPr lang="en-US" sz="800" b="0" i="0" u="none" strike="noStrike" dirty="0" err="1">
                <a:solidFill>
                  <a:srgbClr val="0C7DBB"/>
                </a:solidFill>
                <a:effectLst/>
                <a:latin typeface="NexusSans"/>
                <a:hlinkClick r:id="rId4"/>
              </a:rPr>
              <a:t>D.H.SchlaferA.T.Gifford</a:t>
            </a:r>
            <a:endParaRPr lang="en-US" sz="800" b="0" i="0" dirty="0">
              <a:solidFill>
                <a:srgbClr val="2E2E2E"/>
              </a:solidFill>
              <a:effectLst/>
              <a:latin typeface="Nexus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2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7028"/>
            <a:ext cx="12561453" cy="1015663"/>
          </a:xfrm>
        </p:spPr>
        <p:txBody>
          <a:bodyPr/>
          <a:lstStyle/>
          <a:p>
            <a:r>
              <a:rPr lang="en-US" dirty="0"/>
              <a:t>CEH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395" y="1020672"/>
            <a:ext cx="8998249" cy="643278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Etiopathogenesis – </a:t>
            </a:r>
            <a:r>
              <a:rPr lang="en-US" sz="2400" dirty="0"/>
              <a:t>not completely understood</a:t>
            </a:r>
          </a:p>
          <a:p>
            <a:r>
              <a:rPr lang="en-US" sz="2000" dirty="0"/>
              <a:t>CEH develops because of an abnormal uterine response to ovarian hormones (estrogen and progesterone)</a:t>
            </a:r>
          </a:p>
          <a:p>
            <a:pPr lvl="1"/>
            <a:r>
              <a:rPr lang="en-US" sz="1800" dirty="0"/>
              <a:t>Fluid (sterile) accumulates in endometrial glands and uterine lumen as an exaggerated response during the luteal phase (repeated, chronic influence of progesterone)</a:t>
            </a:r>
          </a:p>
          <a:p>
            <a:pPr lvl="1"/>
            <a:r>
              <a:rPr lang="en-US" sz="1800" dirty="0"/>
              <a:t>CEH mucometra/hydrometra is not always associated with inflammation and not typically a clinical disease (other than infertility)</a:t>
            </a:r>
          </a:p>
          <a:p>
            <a:pPr lvl="1"/>
            <a:r>
              <a:rPr lang="en-US" sz="1800" dirty="0"/>
              <a:t>Many patients with CEH are not symptomatic</a:t>
            </a:r>
          </a:p>
          <a:p>
            <a:r>
              <a:rPr lang="en-US" sz="2000" dirty="0"/>
              <a:t>Current evidence suggests that Cystic Endometrial Hyperplasia (CEH) and Pyometra are separate entities</a:t>
            </a:r>
          </a:p>
          <a:p>
            <a:r>
              <a:rPr lang="en-US" sz="2000" dirty="0"/>
              <a:t>CEH can also be induced (triggered) by trauma (biopsy), suture, irritants (cryoprotectants), etc.</a:t>
            </a:r>
          </a:p>
          <a:p>
            <a:r>
              <a:rPr lang="en-US" sz="2000" dirty="0"/>
              <a:t>If bacteria are the trigger, </a:t>
            </a:r>
            <a:r>
              <a:rPr lang="en-US" sz="2000" b="1" dirty="0"/>
              <a:t>Pyometra is the result</a:t>
            </a:r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A2501-26BC-4933-B1FE-FB22C7F84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327" y="2791032"/>
            <a:ext cx="2853112" cy="319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AB653-C06C-43C0-A1FD-B4EC7D37F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447" y="6158899"/>
            <a:ext cx="3461436" cy="972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B1E67-144C-43B6-B597-ED9462F1D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780" y="182879"/>
            <a:ext cx="2933886" cy="2490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2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18A24A2B-3FCA-4A93-8787-1A068D099EF0}"/>
              </a:ext>
            </a:extLst>
          </p:cNvPr>
          <p:cNvSpPr/>
          <p:nvPr/>
        </p:nvSpPr>
        <p:spPr>
          <a:xfrm>
            <a:off x="5723851" y="63086"/>
            <a:ext cx="1661651" cy="1386349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CEH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194D7D0-3BD5-4A38-83B7-D29A46989A5D}"/>
              </a:ext>
            </a:extLst>
          </p:cNvPr>
          <p:cNvSpPr/>
          <p:nvPr/>
        </p:nvSpPr>
        <p:spPr>
          <a:xfrm rot="2724263">
            <a:off x="4137151" y="753664"/>
            <a:ext cx="383410" cy="4077311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4D222639-09FB-4958-A93E-9B48D803F798}"/>
              </a:ext>
            </a:extLst>
          </p:cNvPr>
          <p:cNvSpPr/>
          <p:nvPr/>
        </p:nvSpPr>
        <p:spPr>
          <a:xfrm rot="357016">
            <a:off x="1316770" y="4340182"/>
            <a:ext cx="3050349" cy="1132840"/>
          </a:xfrm>
          <a:prstGeom prst="irregularSeal2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Pyometra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B3F592-7DD6-47BD-BE92-D289192E6BE2}"/>
              </a:ext>
            </a:extLst>
          </p:cNvPr>
          <p:cNvSpPr/>
          <p:nvPr/>
        </p:nvSpPr>
        <p:spPr>
          <a:xfrm>
            <a:off x="1133515" y="1733465"/>
            <a:ext cx="3344830" cy="1183749"/>
          </a:xfrm>
          <a:prstGeom prst="ellipse">
            <a:avLst/>
          </a:prstGeom>
          <a:solidFill>
            <a:srgbClr val="E57D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  <a:p>
            <a:pPr algn="ctr"/>
            <a:r>
              <a:rPr lang="en-US" sz="1400" dirty="0"/>
              <a:t>Cystic distention, fluid accumulation, fibrosis, etc., </a:t>
            </a:r>
          </a:p>
          <a:p>
            <a:pPr algn="ctr"/>
            <a:r>
              <a:rPr lang="en-US" sz="1400" dirty="0"/>
              <a:t>+</a:t>
            </a:r>
          </a:p>
          <a:p>
            <a:pPr algn="ctr"/>
            <a:r>
              <a:rPr lang="en-US" sz="1400" dirty="0"/>
              <a:t>bacteria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1A3DF0-412A-4A08-8DE3-4A8C38FC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26302">
            <a:off x="5689315" y="1831452"/>
            <a:ext cx="1859482" cy="183286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E75ED8-1E05-4F18-821C-09346D7EFC38}"/>
              </a:ext>
            </a:extLst>
          </p:cNvPr>
          <p:cNvSpPr/>
          <p:nvPr/>
        </p:nvSpPr>
        <p:spPr>
          <a:xfrm>
            <a:off x="5667528" y="4085776"/>
            <a:ext cx="1903056" cy="91440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Hydrometra or mucometra depending on fluid viscosity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2B6C40-6733-472E-A503-A359B85F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65" y="2368610"/>
            <a:ext cx="2050400" cy="946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748F3-AB06-4BE1-9075-226805EE2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47412">
            <a:off x="7948429" y="13227"/>
            <a:ext cx="2630855" cy="475315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D2E658C-ECC7-459A-9547-AF156DBCA8DD}"/>
              </a:ext>
            </a:extLst>
          </p:cNvPr>
          <p:cNvSpPr/>
          <p:nvPr/>
        </p:nvSpPr>
        <p:spPr>
          <a:xfrm>
            <a:off x="10781859" y="3795252"/>
            <a:ext cx="2022003" cy="1442952"/>
          </a:xfrm>
          <a:prstGeom prst="pentagon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Endometritis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8A597-2FE6-442E-96D9-DB01CE26C2BB}"/>
              </a:ext>
            </a:extLst>
          </p:cNvPr>
          <p:cNvSpPr txBox="1"/>
          <p:nvPr/>
        </p:nvSpPr>
        <p:spPr>
          <a:xfrm>
            <a:off x="4815919" y="6542290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Infertility/Subfertility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B03141-829A-4D85-9D83-17505696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67751" y="5419350"/>
            <a:ext cx="1257166" cy="1239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498286-7510-4248-8C7B-0851F17E7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39582">
            <a:off x="6108973" y="5307825"/>
            <a:ext cx="1016943" cy="1031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E4DC5A-FFA5-42E8-B506-9928B678A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2229">
            <a:off x="9178084" y="5015232"/>
            <a:ext cx="1643768" cy="16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90612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973711"/>
            <a:ext cx="12561453" cy="793749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Etiopathogenesis - </a:t>
            </a:r>
            <a:r>
              <a:rPr lang="en-US" sz="2400" dirty="0"/>
              <a:t>not completely understood</a:t>
            </a:r>
            <a:endParaRPr lang="en-US" sz="2400" b="1" dirty="0"/>
          </a:p>
          <a:p>
            <a:pPr marL="0" indent="0">
              <a:buNone/>
            </a:pPr>
            <a:r>
              <a:rPr lang="en-US" sz="2200" b="1" dirty="0"/>
              <a:t>Pyometra – Endometritis</a:t>
            </a:r>
          </a:p>
          <a:p>
            <a:r>
              <a:rPr lang="en-US" sz="2000" dirty="0"/>
              <a:t>Pyometra can occur in the absence of CEH reinforcing the evidence that CEH and pyometra are separate entities</a:t>
            </a:r>
            <a:endParaRPr lang="en-US" sz="2000" b="1" dirty="0"/>
          </a:p>
          <a:p>
            <a:r>
              <a:rPr lang="en-US" sz="2400" b="1" dirty="0"/>
              <a:t>	</a:t>
            </a:r>
            <a:r>
              <a:rPr lang="en-US" sz="2000" dirty="0"/>
              <a:t>Complex etiology</a:t>
            </a:r>
          </a:p>
          <a:p>
            <a:pPr lvl="1"/>
            <a:r>
              <a:rPr lang="en-US" sz="1800" dirty="0"/>
              <a:t>Bacteria</a:t>
            </a:r>
          </a:p>
          <a:p>
            <a:pPr lvl="1"/>
            <a:r>
              <a:rPr lang="en-US" sz="1800" dirty="0"/>
              <a:t>Immune dysfunction</a:t>
            </a:r>
          </a:p>
          <a:p>
            <a:pPr lvl="1"/>
            <a:r>
              <a:rPr lang="en-US" sz="1800" dirty="0"/>
              <a:t>Hormone	</a:t>
            </a:r>
          </a:p>
          <a:p>
            <a:r>
              <a:rPr lang="en-US" sz="2000" dirty="0"/>
              <a:t>Inflammation of endometrium always present </a:t>
            </a:r>
          </a:p>
          <a:p>
            <a:r>
              <a:rPr lang="en-US" sz="2000" dirty="0"/>
              <a:t>These patients are clinically ill</a:t>
            </a:r>
          </a:p>
          <a:p>
            <a:r>
              <a:rPr lang="en-US" sz="2000" dirty="0"/>
              <a:t>Bacteria include:</a:t>
            </a:r>
          </a:p>
          <a:p>
            <a:pPr lvl="1"/>
            <a:r>
              <a:rPr lang="en-US" sz="1800" dirty="0"/>
              <a:t>E. coli</a:t>
            </a:r>
          </a:p>
          <a:p>
            <a:pPr lvl="1"/>
            <a:r>
              <a:rPr lang="en-US" sz="1800" dirty="0"/>
              <a:t>Strep, Staph, Klebsiella, Proteus, Pasteurella</a:t>
            </a:r>
          </a:p>
          <a:p>
            <a:endParaRPr lang="en-US" sz="2000" dirty="0"/>
          </a:p>
          <a:p>
            <a:pPr lvl="1"/>
            <a:endParaRPr lang="en-US" sz="22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35EE6-037B-41C4-8551-D47A0624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223" y="3325262"/>
            <a:ext cx="4211203" cy="325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98430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1490693"/>
            <a:ext cx="12561453" cy="601696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Signalment</a:t>
            </a:r>
          </a:p>
          <a:p>
            <a:r>
              <a:rPr lang="en-US" dirty="0"/>
              <a:t>75% are nulliparous </a:t>
            </a:r>
          </a:p>
          <a:p>
            <a:r>
              <a:rPr lang="en-US" dirty="0"/>
              <a:t>Mean age is 6 years</a:t>
            </a:r>
          </a:p>
          <a:p>
            <a:pPr marL="0" indent="0">
              <a:buNone/>
            </a:pPr>
            <a:r>
              <a:rPr lang="en-US" sz="2000" b="1" dirty="0"/>
              <a:t>Clinical Presentation – </a:t>
            </a:r>
            <a:r>
              <a:rPr lang="en-US" sz="2000" dirty="0"/>
              <a:t>can vary greatly with patency of cervix – “open” v. “closed”</a:t>
            </a:r>
          </a:p>
          <a:p>
            <a:r>
              <a:rPr lang="en-US" sz="2000" dirty="0"/>
              <a:t>Most commonly present 5 weeks post estrus</a:t>
            </a:r>
          </a:p>
          <a:p>
            <a:r>
              <a:rPr lang="en-US" dirty="0"/>
              <a:t>Fever, lethargy, anorexia</a:t>
            </a:r>
          </a:p>
          <a:p>
            <a:r>
              <a:rPr lang="en-US" dirty="0"/>
              <a:t>Vulvar discharge – mucopurulent –  associated with cervical patency - “open”</a:t>
            </a:r>
          </a:p>
          <a:p>
            <a:r>
              <a:rPr lang="en-US" dirty="0"/>
              <a:t>PU/PD, GI – vomiting/diarrhea</a:t>
            </a:r>
          </a:p>
          <a:p>
            <a:r>
              <a:rPr lang="en-US" dirty="0"/>
              <a:t>Abdominal distention – typically associated with closed cervix</a:t>
            </a:r>
          </a:p>
          <a:p>
            <a:r>
              <a:rPr lang="en-US" dirty="0"/>
              <a:t>Dehydration, hypothermia, sepsis – associated with severe cases</a:t>
            </a:r>
          </a:p>
          <a:p>
            <a:pPr marL="0" indent="0">
              <a:buNone/>
            </a:pPr>
            <a:r>
              <a:rPr lang="en-US" sz="2000"/>
              <a:t>These patients usually </a:t>
            </a:r>
            <a:r>
              <a:rPr lang="en-US" sz="2000" dirty="0"/>
              <a:t>(almost always) present in diestrus (luteal phase).</a:t>
            </a:r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2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12369"/>
            <a:ext cx="12561453" cy="1015663"/>
          </a:xfrm>
        </p:spPr>
        <p:txBody>
          <a:bodyPr/>
          <a:lstStyle/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40801"/>
            <a:ext cx="12561453" cy="637706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True four stage cycle – Proestrus, Estrus, Diestrus, Anestrus</a:t>
            </a:r>
          </a:p>
          <a:p>
            <a:pPr marL="0" indent="0">
              <a:buNone/>
            </a:pPr>
            <a:r>
              <a:rPr lang="en-US" sz="2400" b="1" dirty="0"/>
              <a:t>Proestrus</a:t>
            </a:r>
            <a:endParaRPr lang="en-US" sz="2000" b="1" dirty="0"/>
          </a:p>
          <a:p>
            <a:r>
              <a:rPr lang="en-US" sz="2000" dirty="0"/>
              <a:t>Reproductive tract getting ready for possibility of breeding/pregnancy</a:t>
            </a:r>
          </a:p>
          <a:p>
            <a:r>
              <a:rPr lang="en-US" sz="2000" dirty="0"/>
              <a:t>Length – 1 day to 17 days (average of 9 days)</a:t>
            </a:r>
          </a:p>
          <a:p>
            <a:r>
              <a:rPr lang="en-US" sz="2000" dirty="0"/>
              <a:t>Physical Changes</a:t>
            </a:r>
          </a:p>
          <a:p>
            <a:pPr lvl="1"/>
            <a:r>
              <a:rPr lang="en-US" sz="1800" dirty="0"/>
              <a:t>Vulva enlarges and becomes firm</a:t>
            </a:r>
          </a:p>
          <a:p>
            <a:pPr lvl="1"/>
            <a:r>
              <a:rPr lang="en-US" sz="1800" dirty="0"/>
              <a:t>Discharge – serous to serosanguinous</a:t>
            </a:r>
          </a:p>
          <a:p>
            <a:pPr lvl="1"/>
            <a:r>
              <a:rPr lang="en-US" sz="1800" dirty="0"/>
              <a:t>Attract male dogs but do not allow breeding</a:t>
            </a:r>
          </a:p>
          <a:p>
            <a:r>
              <a:rPr lang="en-US" sz="2000" dirty="0"/>
              <a:t>Hormonal Changes</a:t>
            </a:r>
          </a:p>
          <a:p>
            <a:pPr lvl="1"/>
            <a:r>
              <a:rPr lang="en-US" sz="1800" dirty="0"/>
              <a:t>Estrogen rising and peaks</a:t>
            </a:r>
          </a:p>
          <a:p>
            <a:pPr lvl="1"/>
            <a:r>
              <a:rPr lang="en-US" sz="1800" dirty="0"/>
              <a:t>LH and Progesterone are low</a:t>
            </a:r>
          </a:p>
          <a:p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7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5" y="298430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1571546"/>
            <a:ext cx="12561453" cy="794672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Diagnosis</a:t>
            </a:r>
          </a:p>
          <a:p>
            <a:r>
              <a:rPr lang="en-US" dirty="0"/>
              <a:t>History and Clinical Signs</a:t>
            </a:r>
          </a:p>
          <a:p>
            <a:pPr lvl="1"/>
            <a:r>
              <a:rPr lang="en-US" dirty="0"/>
              <a:t>Diestrus – signs of heat within the last 5 weeks</a:t>
            </a:r>
          </a:p>
          <a:p>
            <a:r>
              <a:rPr lang="en-US" dirty="0"/>
              <a:t>Mucopurulent vulvar discharge (if cervix open)</a:t>
            </a:r>
          </a:p>
          <a:p>
            <a:r>
              <a:rPr lang="en-US" dirty="0"/>
              <a:t>Blood Profile Changes</a:t>
            </a:r>
          </a:p>
          <a:p>
            <a:pPr lvl="1"/>
            <a:r>
              <a:rPr lang="en-US" dirty="0"/>
              <a:t>Marked leukocytosis with left shift (often &gt;30,000)</a:t>
            </a:r>
          </a:p>
          <a:p>
            <a:pPr lvl="1"/>
            <a:r>
              <a:rPr lang="en-US" dirty="0"/>
              <a:t>Serum progesterone is typically &gt;2ng/ml</a:t>
            </a:r>
          </a:p>
          <a:p>
            <a:pPr lvl="1"/>
            <a:r>
              <a:rPr lang="en-US" dirty="0"/>
              <a:t>Pre-renal azotemia</a:t>
            </a:r>
          </a:p>
          <a:p>
            <a:pPr lvl="1"/>
            <a:r>
              <a:rPr lang="en-US" dirty="0"/>
              <a:t>ALP, ALT increase (response to toxemia, diminished hepatic circulation?)</a:t>
            </a:r>
          </a:p>
          <a:p>
            <a:r>
              <a:rPr lang="en-US" dirty="0"/>
              <a:t>Uterine Enlargement</a:t>
            </a:r>
          </a:p>
          <a:p>
            <a:pPr lvl="1"/>
            <a:r>
              <a:rPr lang="en-US" dirty="0"/>
              <a:t>Palpation</a:t>
            </a:r>
          </a:p>
          <a:p>
            <a:pPr lvl="1"/>
            <a:r>
              <a:rPr lang="en-US" dirty="0"/>
              <a:t>Radiography</a:t>
            </a:r>
          </a:p>
          <a:p>
            <a:pPr lvl="1"/>
            <a:r>
              <a:rPr lang="en-US" dirty="0"/>
              <a:t>Ultrasound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882DA-2C85-4BCD-9E36-141DABC0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313" y="3960574"/>
            <a:ext cx="3214039" cy="241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0028AB-8504-49B3-BF04-7750CB3F4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475" y="1106432"/>
            <a:ext cx="3392715" cy="2303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0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0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3" y="1090478"/>
            <a:ext cx="12561453" cy="883620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b="1" dirty="0"/>
              <a:t>Ovariohysterectomy (OHE) – curative and preventative</a:t>
            </a:r>
          </a:p>
          <a:p>
            <a:pPr lvl="1"/>
            <a:r>
              <a:rPr lang="en-US" dirty="0"/>
              <a:t>Stabilize first with IV fluid therapy, antibiotic therapy</a:t>
            </a:r>
          </a:p>
          <a:p>
            <a:r>
              <a:rPr lang="en-US" b="1" dirty="0"/>
              <a:t>Medical Therapy </a:t>
            </a:r>
            <a:r>
              <a:rPr lang="en-US" dirty="0"/>
              <a:t>– no approved medication in the U.S. for this use</a:t>
            </a:r>
          </a:p>
          <a:p>
            <a:pPr lvl="1"/>
            <a:r>
              <a:rPr lang="en-US" dirty="0"/>
              <a:t>Only if:</a:t>
            </a:r>
          </a:p>
          <a:p>
            <a:pPr lvl="2"/>
            <a:r>
              <a:rPr lang="en-US" dirty="0"/>
              <a:t>Significant contribution to genetic pool</a:t>
            </a:r>
          </a:p>
          <a:p>
            <a:pPr lvl="2"/>
            <a:r>
              <a:rPr lang="en-US" dirty="0"/>
              <a:t>4y or less</a:t>
            </a:r>
          </a:p>
          <a:p>
            <a:pPr lvl="2"/>
            <a:r>
              <a:rPr lang="en-US" dirty="0"/>
              <a:t>Patent cervix </a:t>
            </a:r>
          </a:p>
          <a:p>
            <a:pPr lvl="2"/>
            <a:r>
              <a:rPr lang="en-US" dirty="0"/>
              <a:t>No or minimal biochemical changes (normal BUN, Cr, ALP, ALT)</a:t>
            </a:r>
          </a:p>
          <a:p>
            <a:pPr lvl="1"/>
            <a:r>
              <a:rPr lang="en-US" b="1" dirty="0"/>
              <a:t>Prostaglandin – PGF</a:t>
            </a:r>
            <a:r>
              <a:rPr lang="en-US" sz="1100" b="1" dirty="0"/>
              <a:t>2</a:t>
            </a:r>
            <a:r>
              <a:rPr lang="el-GR" sz="1100" b="1" dirty="0"/>
              <a:t>α</a:t>
            </a:r>
            <a:endParaRPr lang="en-US" sz="1100" b="1" dirty="0"/>
          </a:p>
          <a:p>
            <a:pPr lvl="2"/>
            <a:r>
              <a:rPr lang="en-US" dirty="0"/>
              <a:t>10-20ug/kg TID SQ </a:t>
            </a:r>
          </a:p>
          <a:p>
            <a:pPr lvl="2"/>
            <a:r>
              <a:rPr lang="en-US" dirty="0"/>
              <a:t>Can have significant side effects</a:t>
            </a:r>
          </a:p>
          <a:p>
            <a:pPr lvl="3"/>
            <a:r>
              <a:rPr lang="en-US" dirty="0"/>
              <a:t>Vomiting, Diarrhea, Hypersalivation, Abdominal Cramping</a:t>
            </a:r>
          </a:p>
          <a:p>
            <a:pPr lvl="2"/>
            <a:r>
              <a:rPr lang="en-US" dirty="0"/>
              <a:t>Requires several days (5-7 or so) of therapy and should be done in hospital</a:t>
            </a:r>
          </a:p>
          <a:p>
            <a:pPr lvl="2"/>
            <a:r>
              <a:rPr lang="en-US" dirty="0"/>
              <a:t>73%-93% effective for complete resolution, 75%-87% fertility following therapy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92A96-536E-4BA7-8331-CA86D8BEA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075" y="1809929"/>
            <a:ext cx="3433387" cy="3551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2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0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924222"/>
            <a:ext cx="12561453" cy="909473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b="1" dirty="0"/>
              <a:t>Medical Therapy </a:t>
            </a:r>
            <a:r>
              <a:rPr lang="en-US" dirty="0"/>
              <a:t>– continued</a:t>
            </a:r>
          </a:p>
          <a:p>
            <a:pPr lvl="1"/>
            <a:r>
              <a:rPr lang="en-US" b="1" dirty="0"/>
              <a:t>Dopamine Agonist </a:t>
            </a:r>
            <a:r>
              <a:rPr lang="en-US" dirty="0"/>
              <a:t>(prolactin inhibitor)</a:t>
            </a:r>
          </a:p>
          <a:p>
            <a:pPr lvl="2"/>
            <a:r>
              <a:rPr lang="en-US" dirty="0"/>
              <a:t>Will cause decrease on Prolactin (</a:t>
            </a:r>
            <a:r>
              <a:rPr lang="en-US" dirty="0" err="1"/>
              <a:t>luteotrophic</a:t>
            </a:r>
            <a:r>
              <a:rPr lang="en-US" dirty="0"/>
              <a:t> hormone)</a:t>
            </a:r>
          </a:p>
          <a:p>
            <a:pPr lvl="2"/>
            <a:r>
              <a:rPr lang="en-US" b="1" dirty="0"/>
              <a:t>Cabergoline</a:t>
            </a:r>
            <a:r>
              <a:rPr lang="en-US" dirty="0"/>
              <a:t> (</a:t>
            </a:r>
            <a:r>
              <a:rPr lang="en-US" dirty="0" err="1"/>
              <a:t>Dostinex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Minimal side effects</a:t>
            </a:r>
          </a:p>
          <a:p>
            <a:pPr lvl="3"/>
            <a:r>
              <a:rPr lang="en-US" dirty="0"/>
              <a:t>Given once daily</a:t>
            </a:r>
          </a:p>
          <a:p>
            <a:pPr lvl="3"/>
            <a:r>
              <a:rPr lang="en-US" dirty="0"/>
              <a:t>5ug/kg PO SID</a:t>
            </a:r>
          </a:p>
          <a:p>
            <a:pPr lvl="1"/>
            <a:r>
              <a:rPr lang="en-US" b="1" dirty="0"/>
              <a:t>Progesterone Receptor Antagonist </a:t>
            </a:r>
          </a:p>
          <a:p>
            <a:pPr lvl="2"/>
            <a:r>
              <a:rPr lang="en-US" dirty="0"/>
              <a:t>Remove progesterone block to open cervix and allow uterus to evacuate (contractions?)</a:t>
            </a:r>
          </a:p>
          <a:p>
            <a:pPr lvl="3"/>
            <a:r>
              <a:rPr lang="en-US" dirty="0"/>
              <a:t>Eventual </a:t>
            </a:r>
            <a:r>
              <a:rPr lang="en-US" dirty="0" err="1"/>
              <a:t>luteolysis</a:t>
            </a:r>
            <a:endParaRPr lang="en-US" dirty="0"/>
          </a:p>
          <a:p>
            <a:pPr lvl="2"/>
            <a:r>
              <a:rPr lang="en-US" b="1" dirty="0" err="1"/>
              <a:t>Aglepristone</a:t>
            </a:r>
            <a:r>
              <a:rPr lang="en-US" b="1" dirty="0"/>
              <a:t> (</a:t>
            </a:r>
            <a:r>
              <a:rPr lang="en-US" b="1" dirty="0" err="1"/>
              <a:t>antiprogestin</a:t>
            </a:r>
            <a:r>
              <a:rPr lang="en-US" b="1" dirty="0"/>
              <a:t>) – RU</a:t>
            </a:r>
            <a:r>
              <a:rPr lang="en-US" sz="1100" b="1" dirty="0"/>
              <a:t>534 </a:t>
            </a:r>
            <a:r>
              <a:rPr lang="en-US" dirty="0"/>
              <a:t>– Not available/approved for us in the U.S. (special permit)</a:t>
            </a:r>
          </a:p>
          <a:p>
            <a:pPr lvl="3"/>
            <a:r>
              <a:rPr lang="en-US" b="1" dirty="0"/>
              <a:t> </a:t>
            </a:r>
            <a:r>
              <a:rPr lang="en-US" dirty="0"/>
              <a:t>Minimal side effects</a:t>
            </a:r>
          </a:p>
          <a:p>
            <a:pPr lvl="3"/>
            <a:r>
              <a:rPr lang="en-US" dirty="0"/>
              <a:t>Two injections, given 24 hours apart</a:t>
            </a:r>
          </a:p>
          <a:p>
            <a:pPr lvl="3"/>
            <a:r>
              <a:rPr lang="en-US" dirty="0"/>
              <a:t>10mg/kg SQ</a:t>
            </a:r>
          </a:p>
          <a:p>
            <a:pPr lvl="3"/>
            <a:r>
              <a:rPr lang="en-US" dirty="0"/>
              <a:t>84%-93% for complete resolution, ~75% fertility following therapy (probably higher)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2BA8A-2508-450E-8591-E0FC608E8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486" y="178341"/>
            <a:ext cx="2734251" cy="2734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F49D8-7F9C-49C9-AC9A-089B8540C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83" y="1015663"/>
            <a:ext cx="3167148" cy="3167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2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0"/>
            <a:ext cx="12561453" cy="1015663"/>
          </a:xfrm>
        </p:spPr>
        <p:txBody>
          <a:bodyPr/>
          <a:lstStyle/>
          <a:p>
            <a:r>
              <a:rPr lang="en-US" u="sng" dirty="0"/>
              <a:t>Pyometra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215168"/>
            <a:ext cx="12561453" cy="458273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b="1" dirty="0"/>
              <a:t>Medical Therapy </a:t>
            </a:r>
            <a:r>
              <a:rPr lang="en-US" dirty="0"/>
              <a:t>– continued</a:t>
            </a:r>
          </a:p>
          <a:p>
            <a:pPr lvl="1"/>
            <a:r>
              <a:rPr lang="en-US" b="1" dirty="0"/>
              <a:t>Antimicrobial Therapy</a:t>
            </a:r>
          </a:p>
          <a:p>
            <a:pPr lvl="2"/>
            <a:r>
              <a:rPr lang="en-US" dirty="0"/>
              <a:t>Start with broad spectrum and base on culture</a:t>
            </a:r>
          </a:p>
          <a:p>
            <a:pPr lvl="2"/>
            <a:r>
              <a:rPr lang="en-US" dirty="0"/>
              <a:t>Treat for 10-14 days post resolution of pyometra</a:t>
            </a:r>
          </a:p>
          <a:p>
            <a:pPr lvl="1"/>
            <a:r>
              <a:rPr lang="en-US" b="1" dirty="0"/>
              <a:t>Prevention</a:t>
            </a:r>
          </a:p>
          <a:p>
            <a:pPr lvl="2"/>
            <a:r>
              <a:rPr lang="en-US" dirty="0"/>
              <a:t>Not routine and controversial</a:t>
            </a:r>
          </a:p>
          <a:p>
            <a:pPr lvl="2"/>
            <a:r>
              <a:rPr lang="en-US" dirty="0"/>
              <a:t>Estrus suppression (2-3 months) to allow additional time for endometrial regeneration </a:t>
            </a:r>
          </a:p>
          <a:p>
            <a:pPr lvl="2"/>
            <a:r>
              <a:rPr lang="en-US" dirty="0"/>
              <a:t>Only drug approved for this use is a progestin – not appropriate in this situation</a:t>
            </a:r>
          </a:p>
          <a:p>
            <a:pPr lvl="2"/>
            <a:r>
              <a:rPr lang="en-US" dirty="0" err="1"/>
              <a:t>Mibolerone</a:t>
            </a:r>
            <a:r>
              <a:rPr lang="en-US" dirty="0"/>
              <a:t> – androgen – not approved for this use in U.S, or in “breeding dogs”</a:t>
            </a:r>
          </a:p>
          <a:p>
            <a:pPr lvl="3"/>
            <a:r>
              <a:rPr lang="en-US" dirty="0"/>
              <a:t>Has been shown to be effective 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95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1" y="0"/>
            <a:ext cx="12561453" cy="1015663"/>
          </a:xfrm>
        </p:spPr>
        <p:txBody>
          <a:bodyPr/>
          <a:lstStyle/>
          <a:p>
            <a:r>
              <a:rPr lang="en-US" u="sng" dirty="0"/>
              <a:t>Mucometra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0" y="958693"/>
            <a:ext cx="12561453" cy="64668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Clinical Signs</a:t>
            </a:r>
          </a:p>
          <a:p>
            <a:r>
              <a:rPr lang="en-US" dirty="0"/>
              <a:t>Often no clinical signs – other than infertility</a:t>
            </a:r>
          </a:p>
          <a:p>
            <a:r>
              <a:rPr lang="en-US" dirty="0"/>
              <a:t>May see mucous vulvar discharge when cervix is open</a:t>
            </a:r>
          </a:p>
          <a:p>
            <a:pPr marL="0" indent="0">
              <a:buNone/>
            </a:pPr>
            <a:r>
              <a:rPr lang="en-US" sz="2000" b="1" dirty="0"/>
              <a:t>Diagnosis</a:t>
            </a:r>
          </a:p>
          <a:p>
            <a:r>
              <a:rPr lang="en-US" dirty="0"/>
              <a:t>Usually, no clinical signs but fluid in uterus – NOT lethargic, no fever, normal attitude/appetite</a:t>
            </a:r>
          </a:p>
          <a:p>
            <a:r>
              <a:rPr lang="en-US" dirty="0"/>
              <a:t>Normal CBC, Chemistry profile</a:t>
            </a:r>
          </a:p>
          <a:p>
            <a:r>
              <a:rPr lang="en-US" dirty="0"/>
              <a:t>If vulvar discharge – mucous and not purulent</a:t>
            </a:r>
          </a:p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dirty="0"/>
              <a:t>None/Monitor?</a:t>
            </a:r>
          </a:p>
          <a:p>
            <a:r>
              <a:rPr lang="en-US" dirty="0"/>
              <a:t>Hasten evacuation of uterus</a:t>
            </a:r>
          </a:p>
          <a:p>
            <a:pPr lvl="1"/>
            <a:r>
              <a:rPr lang="en-US" dirty="0"/>
              <a:t>Prostaglandin – PGF</a:t>
            </a:r>
            <a:r>
              <a:rPr lang="en-US" sz="1100" dirty="0"/>
              <a:t>2</a:t>
            </a:r>
            <a:r>
              <a:rPr lang="el-GR" sz="1100" dirty="0"/>
              <a:t>α</a:t>
            </a:r>
            <a:endParaRPr lang="en-US" dirty="0"/>
          </a:p>
          <a:p>
            <a:pPr lvl="1"/>
            <a:r>
              <a:rPr lang="en-US" dirty="0"/>
              <a:t>Dopamine Agonist – cabergoline</a:t>
            </a:r>
          </a:p>
          <a:p>
            <a:pPr lvl="1"/>
            <a:r>
              <a:rPr lang="en-US" dirty="0"/>
              <a:t>Progesterone Receptor Antagonist - </a:t>
            </a:r>
            <a:r>
              <a:rPr lang="en-US" dirty="0" err="1"/>
              <a:t>aglepristone</a:t>
            </a:r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5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14AE-1087-4C23-AE5C-2B3592D1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1" y="0"/>
            <a:ext cx="12561453" cy="1015663"/>
          </a:xfrm>
        </p:spPr>
        <p:txBody>
          <a:bodyPr/>
          <a:lstStyle/>
          <a:p>
            <a:r>
              <a:rPr lang="en-US" u="sng" dirty="0"/>
              <a:t>Endometritis</a:t>
            </a:r>
            <a:r>
              <a:rPr lang="en-US" dirty="0"/>
              <a:t> in the Canine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EBD20-BACF-48D1-9575-770BB0CD8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1" y="1189578"/>
            <a:ext cx="12561453" cy="501085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Etiopathogenesis - </a:t>
            </a:r>
            <a:r>
              <a:rPr lang="en-US" sz="2000" b="1" u="sng" dirty="0"/>
              <a:t>Unclear</a:t>
            </a:r>
          </a:p>
          <a:p>
            <a:pPr marL="0" indent="0">
              <a:buNone/>
            </a:pPr>
            <a:r>
              <a:rPr lang="en-US" sz="2000" b="1" dirty="0"/>
              <a:t>Clinical Signs</a:t>
            </a:r>
          </a:p>
          <a:p>
            <a:r>
              <a:rPr lang="en-US" dirty="0"/>
              <a:t>Often no clinical signs – other than infertility</a:t>
            </a:r>
          </a:p>
          <a:p>
            <a:pPr marL="0" indent="0">
              <a:buNone/>
            </a:pPr>
            <a:r>
              <a:rPr lang="en-US" sz="2000" b="1" dirty="0"/>
              <a:t>Diagnosis</a:t>
            </a:r>
          </a:p>
          <a:p>
            <a:r>
              <a:rPr lang="en-US" dirty="0"/>
              <a:t>Usually NOT lethargic, no fever, normal attitude/appetite</a:t>
            </a:r>
          </a:p>
          <a:p>
            <a:r>
              <a:rPr lang="en-US" dirty="0"/>
              <a:t>Normal CBC, Chemistry profile</a:t>
            </a:r>
          </a:p>
          <a:p>
            <a:r>
              <a:rPr lang="en-US" dirty="0"/>
              <a:t>Definitive diagnosis via transcervical catherization by vaginal endoscopy – cytology, culture (most are bacterial)</a:t>
            </a:r>
          </a:p>
          <a:p>
            <a:pPr marL="0" indent="0">
              <a:buNone/>
            </a:pPr>
            <a:r>
              <a:rPr lang="en-US" sz="2000" b="1" dirty="0"/>
              <a:t>Treatment</a:t>
            </a:r>
          </a:p>
          <a:p>
            <a:r>
              <a:rPr lang="en-US" dirty="0"/>
              <a:t> Choose a different breeding bitch (especially if not young and </a:t>
            </a:r>
            <a:r>
              <a:rPr lang="en-US"/>
              <a:t>highly valuable)</a:t>
            </a:r>
            <a:endParaRPr lang="en-US" dirty="0"/>
          </a:p>
          <a:p>
            <a:r>
              <a:rPr lang="en-US" dirty="0"/>
              <a:t>Anti-inflammatory therapy (NSAIDS)?  Antibiotic therapy?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7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78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12369"/>
            <a:ext cx="12561453" cy="1015663"/>
          </a:xfrm>
        </p:spPr>
        <p:txBody>
          <a:bodyPr/>
          <a:lstStyle/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40801"/>
            <a:ext cx="12561453" cy="72357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Estrus</a:t>
            </a:r>
          </a:p>
          <a:p>
            <a:r>
              <a:rPr lang="en-US" sz="2000" dirty="0"/>
              <a:t>Period of receptivity when ovulation occurs</a:t>
            </a:r>
          </a:p>
          <a:p>
            <a:r>
              <a:rPr lang="en-US" sz="2000" dirty="0"/>
              <a:t>Begins first day female will accept male to be bred and ends first day she will no longer accept male</a:t>
            </a:r>
          </a:p>
          <a:p>
            <a:r>
              <a:rPr lang="en-US" sz="2000" dirty="0"/>
              <a:t>Length – 3 to 21 days (averages 9 days)</a:t>
            </a:r>
          </a:p>
          <a:p>
            <a:r>
              <a:rPr lang="en-US" sz="2000" dirty="0"/>
              <a:t>Physical Changes</a:t>
            </a:r>
          </a:p>
          <a:p>
            <a:pPr lvl="1"/>
            <a:r>
              <a:rPr lang="en-US" sz="1800" dirty="0"/>
              <a:t>Vulva somewhat less firm</a:t>
            </a:r>
          </a:p>
          <a:p>
            <a:pPr lvl="1"/>
            <a:r>
              <a:rPr lang="en-US" sz="1800" dirty="0"/>
              <a:t>Discharge – straw colored to serosanguinous</a:t>
            </a:r>
          </a:p>
          <a:p>
            <a:pPr lvl="1"/>
            <a:r>
              <a:rPr lang="en-US" sz="1800" dirty="0"/>
              <a:t>Stands to be bred and “flags” – moves tail </a:t>
            </a:r>
            <a:r>
              <a:rPr lang="en-US" sz="1800" dirty="0" err="1"/>
              <a:t>dorsolaterally</a:t>
            </a:r>
            <a:endParaRPr lang="en-US" sz="1800" dirty="0"/>
          </a:p>
          <a:p>
            <a:r>
              <a:rPr lang="en-US" sz="2000" dirty="0"/>
              <a:t>Hormonal Changes</a:t>
            </a:r>
          </a:p>
          <a:p>
            <a:pPr lvl="1"/>
            <a:r>
              <a:rPr lang="en-US" sz="1800" dirty="0"/>
              <a:t>Estrogen declining</a:t>
            </a:r>
          </a:p>
          <a:p>
            <a:pPr lvl="1"/>
            <a:r>
              <a:rPr lang="en-US" sz="1800" dirty="0"/>
              <a:t>Progesterone begins to rise (pre-ovulatory)</a:t>
            </a:r>
          </a:p>
          <a:p>
            <a:pPr lvl="1"/>
            <a:r>
              <a:rPr lang="en-US" sz="1800" dirty="0"/>
              <a:t>LH surge (narrow peak, 12-24h)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7DB1-5ADB-48F1-B052-22521A74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12369"/>
            <a:ext cx="12561453" cy="1015663"/>
          </a:xfrm>
        </p:spPr>
        <p:txBody>
          <a:bodyPr/>
          <a:lstStyle/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3030-2CB3-4EC7-A44F-0C0ABDFFB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5" y="1440801"/>
            <a:ext cx="12561453" cy="734040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Diestrus</a:t>
            </a:r>
          </a:p>
          <a:p>
            <a:r>
              <a:rPr lang="en-US" sz="2000" dirty="0"/>
              <a:t>Period following estrus when receptivity ends</a:t>
            </a:r>
          </a:p>
          <a:p>
            <a:r>
              <a:rPr lang="en-US" sz="2000" dirty="0"/>
              <a:t>Two outcomes for dogs</a:t>
            </a:r>
          </a:p>
          <a:p>
            <a:pPr lvl="1"/>
            <a:r>
              <a:rPr lang="en-US" sz="1800" dirty="0"/>
              <a:t>1)  Successful breeding and subsequent fertilization of oocytes – pregnancy (gestation)</a:t>
            </a:r>
          </a:p>
          <a:p>
            <a:pPr lvl="1"/>
            <a:r>
              <a:rPr lang="en-US" sz="1800" dirty="0"/>
              <a:t>2)  No or unsuccessful breeding – pseudopregnancy</a:t>
            </a:r>
          </a:p>
          <a:p>
            <a:pPr lvl="1"/>
            <a:r>
              <a:rPr lang="en-US" sz="1800" dirty="0"/>
              <a:t>Both outcomes result in the same hormonal state, under the control of progesterone, solely from the corpora lutea (ovaries), for same period of time</a:t>
            </a:r>
          </a:p>
          <a:p>
            <a:pPr lvl="1"/>
            <a:r>
              <a:rPr lang="en-US" sz="1800" dirty="0"/>
              <a:t>The corpora lutea will continue to secrete progesterone </a:t>
            </a:r>
            <a:r>
              <a:rPr lang="en-US" sz="1800" b="1" dirty="0"/>
              <a:t>during pregnancy or non-pregnancy</a:t>
            </a:r>
            <a:r>
              <a:rPr lang="en-US" sz="1800" dirty="0"/>
              <a:t> (dogs do not experience maternal recognition of pregnancy to end diestrus) – </a:t>
            </a:r>
            <a:r>
              <a:rPr lang="en-US" sz="1800" b="1" dirty="0"/>
              <a:t>this is unique to the canine</a:t>
            </a:r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3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F502-53B5-44D1-A0FF-CC128B5F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3" y="263002"/>
            <a:ext cx="12561453" cy="1015663"/>
          </a:xfrm>
        </p:spPr>
        <p:txBody>
          <a:bodyPr/>
          <a:lstStyle/>
          <a:p>
            <a:r>
              <a:rPr lang="en-US" dirty="0"/>
              <a:t>Canine Estrous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A8172-41CB-4C39-9352-DD0CC3F37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072" y="1617026"/>
            <a:ext cx="12561453" cy="596772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Anestrus</a:t>
            </a:r>
          </a:p>
          <a:p>
            <a:r>
              <a:rPr lang="en-US" sz="2000" dirty="0"/>
              <a:t>“Quiet” reproductive period following diestrus</a:t>
            </a:r>
          </a:p>
          <a:p>
            <a:r>
              <a:rPr lang="en-US" sz="2000" dirty="0"/>
              <a:t>Length – 4.5 – 5 months (average </a:t>
            </a:r>
            <a:r>
              <a:rPr lang="en-US" sz="2000" dirty="0" err="1"/>
              <a:t>interestrous</a:t>
            </a:r>
            <a:r>
              <a:rPr lang="en-US" sz="2000" dirty="0"/>
              <a:t> interval ~7 months, which includes ~2.5 months of other stages of cycle)</a:t>
            </a:r>
          </a:p>
          <a:p>
            <a:r>
              <a:rPr lang="en-US" sz="2000" dirty="0"/>
              <a:t>Physical Changes</a:t>
            </a:r>
          </a:p>
          <a:p>
            <a:pPr lvl="1"/>
            <a:r>
              <a:rPr lang="en-US" sz="1800" dirty="0"/>
              <a:t>Typically, no physical changes</a:t>
            </a:r>
          </a:p>
          <a:p>
            <a:r>
              <a:rPr lang="en-US" sz="2000" dirty="0"/>
              <a:t>Hormonal Changes</a:t>
            </a:r>
          </a:p>
          <a:p>
            <a:pPr lvl="1"/>
            <a:r>
              <a:rPr lang="en-US" sz="1800" dirty="0"/>
              <a:t>No significant hormonal changes during this period</a:t>
            </a:r>
          </a:p>
          <a:p>
            <a:r>
              <a:rPr lang="en-US" sz="2000" dirty="0"/>
              <a:t>Vaginal Cytology</a:t>
            </a:r>
          </a:p>
          <a:p>
            <a:pPr lvl="1"/>
            <a:r>
              <a:rPr lang="en-US" sz="1800" dirty="0"/>
              <a:t>Predominate cell type is Parabasal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B9C64-5AD1-468F-83C6-28DDFFB3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885" y="3516087"/>
            <a:ext cx="3611789" cy="167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DDCE1-5EBE-46B6-A5E8-3199233D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673" y="4164769"/>
            <a:ext cx="2445063" cy="2456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149F660-997C-5BF4-86ED-7E7C6D234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45" y="982462"/>
            <a:ext cx="7865432" cy="2677656"/>
          </a:xfrm>
        </p:spPr>
        <p:txBody>
          <a:bodyPr/>
          <a:lstStyle/>
          <a:p>
            <a:r>
              <a:rPr lang="en-US" sz="5400" dirty="0"/>
              <a:t>Why is timing important?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17F97-5EF9-45B3-BFF0-064FA23E2BAF}"/>
              </a:ext>
            </a:extLst>
          </p:cNvPr>
          <p:cNvSpPr txBox="1"/>
          <p:nvPr/>
        </p:nvSpPr>
        <p:spPr>
          <a:xfrm>
            <a:off x="518463" y="2321290"/>
            <a:ext cx="8496748" cy="4043998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/>
          <a:p>
            <a:pPr marL="524712" indent="-524712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900" dirty="0"/>
          </a:p>
          <a:p>
            <a:pPr marL="285750" indent="-285750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Improper timing (poor breeding management) is the most common causes of infertility in the bitch </a:t>
            </a:r>
          </a:p>
          <a:p>
            <a:pPr marL="285750" indent="-285750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Artificial insemination methods most often use attenuated semen samples</a:t>
            </a:r>
          </a:p>
          <a:p>
            <a:pPr marL="795042" lvl="1" indent="-285750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Fresh Semen is thought to last up to 9 (5-7) days in the female reproductive tract</a:t>
            </a:r>
          </a:p>
          <a:p>
            <a:pPr marL="795042" lvl="1" indent="-285750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Fresh-Chilled Semen is thought to last about 3-4 days </a:t>
            </a:r>
          </a:p>
          <a:p>
            <a:pPr marL="795042" lvl="1" indent="-285750" defTabSz="699614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Frozen Semen is thought to last 12-24 hours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E9A1B-FA35-437D-B7E5-44A944A8C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180" y="1375006"/>
            <a:ext cx="4763752" cy="4570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1|2|9.7|1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1.5|2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1.5|2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11.8|8.5|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4|13.9|4.1|4.3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21.3|19.4|2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1.9|49.8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3|8.4|3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42.6|60"/>
</p:tagLst>
</file>

<file path=ppt/theme/theme1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93ADB0585D541B691F67930B0DC4A" ma:contentTypeVersion="7" ma:contentTypeDescription="Create a new document." ma:contentTypeScope="" ma:versionID="0a50d0399d843fcaac44c8b6964fa624">
  <xsd:schema xmlns:xsd="http://www.w3.org/2001/XMLSchema" xmlns:xs="http://www.w3.org/2001/XMLSchema" xmlns:p="http://schemas.microsoft.com/office/2006/metadata/properties" xmlns:ns3="c920d3ee-6831-41e5-9b86-1836cfc2d839" xmlns:ns4="2969b78f-2cfa-4480-9a38-a06d4bf5a35c" targetNamespace="http://schemas.microsoft.com/office/2006/metadata/properties" ma:root="true" ma:fieldsID="bf33ab02a62bc4128bbd977238b36946" ns3:_="" ns4:_="">
    <xsd:import namespace="c920d3ee-6831-41e5-9b86-1836cfc2d839"/>
    <xsd:import namespace="2969b78f-2cfa-4480-9a38-a06d4bf5a3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0d3ee-6831-41e5-9b86-1836cfc2d8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9b78f-2cfa-4480-9a38-a06d4bf5a3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6E4ABC-9DD0-4BC7-A2C9-D192DE6CF8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5C1117-A9B2-4089-A7C5-6813335646FB}">
  <ds:schemaRefs>
    <ds:schemaRef ds:uri="http://www.w3.org/XML/1998/namespace"/>
    <ds:schemaRef ds:uri="c920d3ee-6831-41e5-9b86-1836cfc2d839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969b78f-2cfa-4480-9a38-a06d4bf5a35c"/>
  </ds:schemaRefs>
</ds:datastoreItem>
</file>

<file path=customXml/itemProps3.xml><?xml version="1.0" encoding="utf-8"?>
<ds:datastoreItem xmlns:ds="http://schemas.openxmlformats.org/officeDocument/2006/customXml" ds:itemID="{1B7A0382-DE39-4309-BF6F-6329F8004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20d3ee-6831-41e5-9b86-1836cfc2d839"/>
    <ds:schemaRef ds:uri="2969b78f-2cfa-4480-9a38-a06d4bf5a3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3502</Words>
  <Application>Microsoft Office PowerPoint</Application>
  <PresentationFormat>Custom</PresentationFormat>
  <Paragraphs>514</Paragraphs>
  <Slides>56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Calibri</vt:lpstr>
      <vt:lpstr>Century Gothic</vt:lpstr>
      <vt:lpstr>ElsevierGulliver</vt:lpstr>
      <vt:lpstr>Franklin Gothic Book</vt:lpstr>
      <vt:lpstr>NexusSans</vt:lpstr>
      <vt:lpstr>NexusSerif</vt:lpstr>
      <vt:lpstr>Wingdings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Overview</vt:lpstr>
      <vt:lpstr>Canine Estrous Cycle</vt:lpstr>
      <vt:lpstr>Canine Estrous Cycle</vt:lpstr>
      <vt:lpstr>Canine Estrous Cycle</vt:lpstr>
      <vt:lpstr>Canine Estrous Cycle</vt:lpstr>
      <vt:lpstr>Canine Estrous Cycle</vt:lpstr>
      <vt:lpstr>Why is timing important? </vt:lpstr>
      <vt:lpstr>PowerPoint Presentation</vt:lpstr>
      <vt:lpstr>Ovulation Timing</vt:lpstr>
      <vt:lpstr>Ovulation Timing</vt:lpstr>
      <vt:lpstr>Ovulation Timing</vt:lpstr>
      <vt:lpstr>Methods of Ovulation Timing</vt:lpstr>
      <vt:lpstr>Methods of Ovulation Timing</vt:lpstr>
      <vt:lpstr>Canine Estrous Cycle</vt:lpstr>
      <vt:lpstr>Canine Estrous Cycle</vt:lpstr>
      <vt:lpstr>Canine Estrous Cycle</vt:lpstr>
      <vt:lpstr>Vaginal Cytology</vt:lpstr>
      <vt:lpstr>Equipment:  Basic Requirements for Vaginoscopy</vt:lpstr>
      <vt:lpstr>Vaginoscopy</vt:lpstr>
      <vt:lpstr>Hormone Assessment</vt:lpstr>
      <vt:lpstr>PowerPoint Presentation</vt:lpstr>
      <vt:lpstr>Ovulation Timing - Canine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Progesterone Curve: Profile</vt:lpstr>
      <vt:lpstr>PowerPoint Presentation</vt:lpstr>
      <vt:lpstr>Summary</vt:lpstr>
      <vt:lpstr>Summary</vt:lpstr>
      <vt:lpstr>Ovulation Timing - Conclusion</vt:lpstr>
      <vt:lpstr>When things don’t seem quite right….</vt:lpstr>
      <vt:lpstr>Persistent Estrus (Prolonged Estrus)</vt:lpstr>
      <vt:lpstr>Persistent Estrus (Prolonged Estrus)</vt:lpstr>
      <vt:lpstr>Persistent Estrus (Prolonged Estrus)</vt:lpstr>
      <vt:lpstr>“Slow Rise”</vt:lpstr>
      <vt:lpstr>“Slow Rise”</vt:lpstr>
      <vt:lpstr>Progesterone profiles: speed</vt:lpstr>
      <vt:lpstr>Ovulation Failure (Luteinization)</vt:lpstr>
      <vt:lpstr>Normal vaginal flora</vt:lpstr>
      <vt:lpstr>Vaginal Cultures</vt:lpstr>
      <vt:lpstr>Cystic Endometrial Hyperplasia (CEH)</vt:lpstr>
      <vt:lpstr>CEH in the Canine</vt:lpstr>
      <vt:lpstr>PowerPoint Presentation</vt:lpstr>
      <vt:lpstr>Pyometra in the Canine</vt:lpstr>
      <vt:lpstr>Pyometra in the Canine</vt:lpstr>
      <vt:lpstr>Pyometra in the Canine</vt:lpstr>
      <vt:lpstr>Pyometra in the Canine</vt:lpstr>
      <vt:lpstr>Pyometra in the Canine</vt:lpstr>
      <vt:lpstr>Pyometra in the Canine</vt:lpstr>
      <vt:lpstr>Mucometra in the Canine</vt:lpstr>
      <vt:lpstr>Endometritis in the Canine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Burns,Greg</dc:creator>
  <cp:lastModifiedBy>Burns,Greg</cp:lastModifiedBy>
  <cp:revision>9</cp:revision>
  <dcterms:created xsi:type="dcterms:W3CDTF">2023-04-20T16:40:04Z</dcterms:created>
  <dcterms:modified xsi:type="dcterms:W3CDTF">2023-04-26T15:31:20Z</dcterms:modified>
</cp:coreProperties>
</file>