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1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2.xml" ContentType="application/vnd.openxmlformats-officedocument.presentationml.notesSlide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6" r:id="rId2"/>
    <p:sldId id="927" r:id="rId3"/>
    <p:sldId id="818" r:id="rId4"/>
    <p:sldId id="915" r:id="rId5"/>
    <p:sldId id="909" r:id="rId6"/>
    <p:sldId id="910" r:id="rId7"/>
    <p:sldId id="550" r:id="rId8"/>
    <p:sldId id="291" r:id="rId9"/>
    <p:sldId id="292" r:id="rId10"/>
    <p:sldId id="293" r:id="rId11"/>
    <p:sldId id="928" r:id="rId12"/>
    <p:sldId id="281" r:id="rId13"/>
    <p:sldId id="265" r:id="rId14"/>
    <p:sldId id="929" r:id="rId15"/>
    <p:sldId id="275" r:id="rId16"/>
    <p:sldId id="277" r:id="rId17"/>
    <p:sldId id="278" r:id="rId18"/>
    <p:sldId id="279" r:id="rId19"/>
    <p:sldId id="930" r:id="rId20"/>
    <p:sldId id="567" r:id="rId21"/>
    <p:sldId id="568" r:id="rId22"/>
    <p:sldId id="569" r:id="rId23"/>
    <p:sldId id="264" r:id="rId24"/>
    <p:sldId id="272" r:id="rId25"/>
    <p:sldId id="566" r:id="rId26"/>
    <p:sldId id="571" r:id="rId27"/>
    <p:sldId id="572" r:id="rId28"/>
    <p:sldId id="573" r:id="rId29"/>
    <p:sldId id="570" r:id="rId30"/>
    <p:sldId id="590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364D66-2E8C-4A82-9DCD-A6BF8A3B238B}" v="63" dt="2023-04-18T13:57:58.35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82" autoAdjust="0"/>
    <p:restoredTop sz="94660"/>
  </p:normalViewPr>
  <p:slideViewPr>
    <p:cSldViewPr snapToGrid="0">
      <p:cViewPr>
        <p:scale>
          <a:sx n="44" d="100"/>
          <a:sy n="44" d="100"/>
        </p:scale>
        <p:origin x="1332" y="7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Fontaine, Emmanuel" userId="dae4a714-611b-4691-bc1f-2879cbcd83d7" providerId="ADAL" clId="{10364D66-2E8C-4A82-9DCD-A6BF8A3B238B}"/>
    <pc:docChg chg="undo custSel addSld delSld modSld sldOrd">
      <pc:chgData name="Fontaine, Emmanuel" userId="dae4a714-611b-4691-bc1f-2879cbcd83d7" providerId="ADAL" clId="{10364D66-2E8C-4A82-9DCD-A6BF8A3B238B}" dt="2023-04-18T13:57:58.352" v="200"/>
      <pc:docMkLst>
        <pc:docMk/>
      </pc:docMkLst>
      <pc:sldChg chg="addSp delSp modSp mod">
        <pc:chgData name="Fontaine, Emmanuel" userId="dae4a714-611b-4691-bc1f-2879cbcd83d7" providerId="ADAL" clId="{10364D66-2E8C-4A82-9DCD-A6BF8A3B238B}" dt="2023-04-18T13:23:57.494" v="4" actId="962"/>
        <pc:sldMkLst>
          <pc:docMk/>
          <pc:sldMk cId="3755425716" sldId="256"/>
        </pc:sldMkLst>
        <pc:spChg chg="del">
          <ac:chgData name="Fontaine, Emmanuel" userId="dae4a714-611b-4691-bc1f-2879cbcd83d7" providerId="ADAL" clId="{10364D66-2E8C-4A82-9DCD-A6BF8A3B238B}" dt="2023-04-18T13:23:41.403" v="0" actId="478"/>
          <ac:spMkLst>
            <pc:docMk/>
            <pc:sldMk cId="3755425716" sldId="256"/>
            <ac:spMk id="2" creationId="{FFA8EEF5-AFB6-7D14-1C40-E899C90B68AF}"/>
          </ac:spMkLst>
        </pc:spChg>
        <pc:spChg chg="del">
          <ac:chgData name="Fontaine, Emmanuel" userId="dae4a714-611b-4691-bc1f-2879cbcd83d7" providerId="ADAL" clId="{10364D66-2E8C-4A82-9DCD-A6BF8A3B238B}" dt="2023-04-18T13:23:43.307" v="1" actId="478"/>
          <ac:spMkLst>
            <pc:docMk/>
            <pc:sldMk cId="3755425716" sldId="256"/>
            <ac:spMk id="3" creationId="{0426E19B-6967-6FCD-1247-0E3C5D3F8C04}"/>
          </ac:spMkLst>
        </pc:spChg>
        <pc:picChg chg="add mod">
          <ac:chgData name="Fontaine, Emmanuel" userId="dae4a714-611b-4691-bc1f-2879cbcd83d7" providerId="ADAL" clId="{10364D66-2E8C-4A82-9DCD-A6BF8A3B238B}" dt="2023-04-18T13:23:57.494" v="4" actId="962"/>
          <ac:picMkLst>
            <pc:docMk/>
            <pc:sldMk cId="3755425716" sldId="256"/>
            <ac:picMk id="5" creationId="{A372612B-11C9-1D4F-BB62-6A890CFE6FBD}"/>
          </ac:picMkLst>
        </pc:picChg>
      </pc:sldChg>
      <pc:sldChg chg="new del">
        <pc:chgData name="Fontaine, Emmanuel" userId="dae4a714-611b-4691-bc1f-2879cbcd83d7" providerId="ADAL" clId="{10364D66-2E8C-4A82-9DCD-A6BF8A3B238B}" dt="2023-04-18T13:32:50.176" v="7" actId="47"/>
        <pc:sldMkLst>
          <pc:docMk/>
          <pc:sldMk cId="208560638" sldId="257"/>
        </pc:sldMkLst>
      </pc:sldChg>
      <pc:sldChg chg="addSp modSp add mod">
        <pc:chgData name="Fontaine, Emmanuel" userId="dae4a714-611b-4691-bc1f-2879cbcd83d7" providerId="ADAL" clId="{10364D66-2E8C-4A82-9DCD-A6BF8A3B238B}" dt="2023-04-18T13:42:07.162" v="71" actId="171"/>
        <pc:sldMkLst>
          <pc:docMk/>
          <pc:sldMk cId="3116793485" sldId="264"/>
        </pc:sldMkLst>
        <pc:spChg chg="add mod ord">
          <ac:chgData name="Fontaine, Emmanuel" userId="dae4a714-611b-4691-bc1f-2879cbcd83d7" providerId="ADAL" clId="{10364D66-2E8C-4A82-9DCD-A6BF8A3B238B}" dt="2023-04-18T13:42:07.162" v="71" actId="171"/>
          <ac:spMkLst>
            <pc:docMk/>
            <pc:sldMk cId="3116793485" sldId="264"/>
            <ac:spMk id="2" creationId="{CB95478F-0309-B2DD-E42B-E4A9E55EF97F}"/>
          </ac:spMkLst>
        </pc:spChg>
      </pc:sldChg>
      <pc:sldChg chg="add">
        <pc:chgData name="Fontaine, Emmanuel" userId="dae4a714-611b-4691-bc1f-2879cbcd83d7" providerId="ADAL" clId="{10364D66-2E8C-4A82-9DCD-A6BF8A3B238B}" dt="2023-04-18T13:49:26.018" v="114"/>
        <pc:sldMkLst>
          <pc:docMk/>
          <pc:sldMk cId="2259198356" sldId="265"/>
        </pc:sldMkLst>
      </pc:sldChg>
      <pc:sldChg chg="addSp modSp add mod">
        <pc:chgData name="Fontaine, Emmanuel" userId="dae4a714-611b-4691-bc1f-2879cbcd83d7" providerId="ADAL" clId="{10364D66-2E8C-4A82-9DCD-A6BF8A3B238B}" dt="2023-04-18T13:42:30.014" v="77" actId="171"/>
        <pc:sldMkLst>
          <pc:docMk/>
          <pc:sldMk cId="2919230329" sldId="272"/>
        </pc:sldMkLst>
        <pc:spChg chg="add mod ord">
          <ac:chgData name="Fontaine, Emmanuel" userId="dae4a714-611b-4691-bc1f-2879cbcd83d7" providerId="ADAL" clId="{10364D66-2E8C-4A82-9DCD-A6BF8A3B238B}" dt="2023-04-18T13:42:30.014" v="77" actId="171"/>
          <ac:spMkLst>
            <pc:docMk/>
            <pc:sldMk cId="2919230329" sldId="272"/>
            <ac:spMk id="2" creationId="{98E02199-2D8E-21D2-D1D3-9E49BF748536}"/>
          </ac:spMkLst>
        </pc:spChg>
      </pc:sldChg>
      <pc:sldChg chg="modSp add mod">
        <pc:chgData name="Fontaine, Emmanuel" userId="dae4a714-611b-4691-bc1f-2879cbcd83d7" providerId="ADAL" clId="{10364D66-2E8C-4A82-9DCD-A6BF8A3B238B}" dt="2023-04-18T13:52:07.177" v="159" actId="14100"/>
        <pc:sldMkLst>
          <pc:docMk/>
          <pc:sldMk cId="1996606223" sldId="275"/>
        </pc:sldMkLst>
        <pc:spChg chg="mod">
          <ac:chgData name="Fontaine, Emmanuel" userId="dae4a714-611b-4691-bc1f-2879cbcd83d7" providerId="ADAL" clId="{10364D66-2E8C-4A82-9DCD-A6BF8A3B238B}" dt="2023-04-18T13:52:07.177" v="159" actId="14100"/>
          <ac:spMkLst>
            <pc:docMk/>
            <pc:sldMk cId="1996606223" sldId="275"/>
            <ac:spMk id="5" creationId="{00000000-0000-0000-0000-000000000000}"/>
          </ac:spMkLst>
        </pc:spChg>
        <pc:picChg chg="mod">
          <ac:chgData name="Fontaine, Emmanuel" userId="dae4a714-611b-4691-bc1f-2879cbcd83d7" providerId="ADAL" clId="{10364D66-2E8C-4A82-9DCD-A6BF8A3B238B}" dt="2023-04-18T13:51:59.319" v="157" actId="732"/>
          <ac:picMkLst>
            <pc:docMk/>
            <pc:sldMk cId="1996606223" sldId="275"/>
            <ac:picMk id="7170" creationId="{00000000-0000-0000-0000-000000000000}"/>
          </ac:picMkLst>
        </pc:picChg>
      </pc:sldChg>
      <pc:sldChg chg="modSp add mod">
        <pc:chgData name="Fontaine, Emmanuel" userId="dae4a714-611b-4691-bc1f-2879cbcd83d7" providerId="ADAL" clId="{10364D66-2E8C-4A82-9DCD-A6BF8A3B238B}" dt="2023-04-18T13:52:24.517" v="164" actId="1076"/>
        <pc:sldMkLst>
          <pc:docMk/>
          <pc:sldMk cId="3584151083" sldId="277"/>
        </pc:sldMkLst>
        <pc:picChg chg="mod">
          <ac:chgData name="Fontaine, Emmanuel" userId="dae4a714-611b-4691-bc1f-2879cbcd83d7" providerId="ADAL" clId="{10364D66-2E8C-4A82-9DCD-A6BF8A3B238B}" dt="2023-04-18T13:52:24.517" v="164" actId="1076"/>
          <ac:picMkLst>
            <pc:docMk/>
            <pc:sldMk cId="3584151083" sldId="277"/>
            <ac:picMk id="5" creationId="{00000000-0000-0000-0000-000000000000}"/>
          </ac:picMkLst>
        </pc:picChg>
      </pc:sldChg>
      <pc:sldChg chg="modSp add mod">
        <pc:chgData name="Fontaine, Emmanuel" userId="dae4a714-611b-4691-bc1f-2879cbcd83d7" providerId="ADAL" clId="{10364D66-2E8C-4A82-9DCD-A6BF8A3B238B}" dt="2023-04-18T13:55:57.338" v="167" actId="1076"/>
        <pc:sldMkLst>
          <pc:docMk/>
          <pc:sldMk cId="1695581268" sldId="278"/>
        </pc:sldMkLst>
        <pc:picChg chg="mod">
          <ac:chgData name="Fontaine, Emmanuel" userId="dae4a714-611b-4691-bc1f-2879cbcd83d7" providerId="ADAL" clId="{10364D66-2E8C-4A82-9DCD-A6BF8A3B238B}" dt="2023-04-18T13:55:57.338" v="167" actId="1076"/>
          <ac:picMkLst>
            <pc:docMk/>
            <pc:sldMk cId="1695581268" sldId="278"/>
            <ac:picMk id="4" creationId="{00000000-0000-0000-0000-000000000000}"/>
          </ac:picMkLst>
        </pc:picChg>
      </pc:sldChg>
      <pc:sldChg chg="modSp add mod">
        <pc:chgData name="Fontaine, Emmanuel" userId="dae4a714-611b-4691-bc1f-2879cbcd83d7" providerId="ADAL" clId="{10364D66-2E8C-4A82-9DCD-A6BF8A3B238B}" dt="2023-04-18T13:56:31.131" v="172" actId="207"/>
        <pc:sldMkLst>
          <pc:docMk/>
          <pc:sldMk cId="2561644260" sldId="279"/>
        </pc:sldMkLst>
        <pc:spChg chg="mod">
          <ac:chgData name="Fontaine, Emmanuel" userId="dae4a714-611b-4691-bc1f-2879cbcd83d7" providerId="ADAL" clId="{10364D66-2E8C-4A82-9DCD-A6BF8A3B238B}" dt="2023-04-18T13:56:11.553" v="170" actId="14100"/>
          <ac:spMkLst>
            <pc:docMk/>
            <pc:sldMk cId="2561644260" sldId="279"/>
            <ac:spMk id="8" creationId="{00000000-0000-0000-0000-000000000000}"/>
          </ac:spMkLst>
        </pc:spChg>
        <pc:spChg chg="mod">
          <ac:chgData name="Fontaine, Emmanuel" userId="dae4a714-611b-4691-bc1f-2879cbcd83d7" providerId="ADAL" clId="{10364D66-2E8C-4A82-9DCD-A6BF8A3B238B}" dt="2023-04-18T13:56:31.131" v="172" actId="207"/>
          <ac:spMkLst>
            <pc:docMk/>
            <pc:sldMk cId="2561644260" sldId="279"/>
            <ac:spMk id="9" creationId="{00000000-0000-0000-0000-000000000000}"/>
          </ac:spMkLst>
        </pc:spChg>
      </pc:sldChg>
      <pc:sldChg chg="add">
        <pc:chgData name="Fontaine, Emmanuel" userId="dae4a714-611b-4691-bc1f-2879cbcd83d7" providerId="ADAL" clId="{10364D66-2E8C-4A82-9DCD-A6BF8A3B238B}" dt="2023-04-18T13:49:26.018" v="114"/>
        <pc:sldMkLst>
          <pc:docMk/>
          <pc:sldMk cId="1074757109" sldId="281"/>
        </pc:sldMkLst>
      </pc:sldChg>
      <pc:sldChg chg="modSp add">
        <pc:chgData name="Fontaine, Emmanuel" userId="dae4a714-611b-4691-bc1f-2879cbcd83d7" providerId="ADAL" clId="{10364D66-2E8C-4A82-9DCD-A6BF8A3B238B}" dt="2023-04-18T13:46:06.521" v="86" actId="732"/>
        <pc:sldMkLst>
          <pc:docMk/>
          <pc:sldMk cId="1591440286" sldId="291"/>
        </pc:sldMkLst>
        <pc:picChg chg="mod">
          <ac:chgData name="Fontaine, Emmanuel" userId="dae4a714-611b-4691-bc1f-2879cbcd83d7" providerId="ADAL" clId="{10364D66-2E8C-4A82-9DCD-A6BF8A3B238B}" dt="2023-04-18T13:46:06.521" v="86" actId="732"/>
          <ac:picMkLst>
            <pc:docMk/>
            <pc:sldMk cId="1591440286" sldId="291"/>
            <ac:picMk id="8195" creationId="{00000000-0000-0000-0000-000000000000}"/>
          </ac:picMkLst>
        </pc:picChg>
      </pc:sldChg>
      <pc:sldChg chg="modSp add">
        <pc:chgData name="Fontaine, Emmanuel" userId="dae4a714-611b-4691-bc1f-2879cbcd83d7" providerId="ADAL" clId="{10364D66-2E8C-4A82-9DCD-A6BF8A3B238B}" dt="2023-04-18T13:46:50.335" v="91" actId="732"/>
        <pc:sldMkLst>
          <pc:docMk/>
          <pc:sldMk cId="1945012184" sldId="292"/>
        </pc:sldMkLst>
        <pc:picChg chg="mod">
          <ac:chgData name="Fontaine, Emmanuel" userId="dae4a714-611b-4691-bc1f-2879cbcd83d7" providerId="ADAL" clId="{10364D66-2E8C-4A82-9DCD-A6BF8A3B238B}" dt="2023-04-18T13:46:50.335" v="91" actId="732"/>
          <ac:picMkLst>
            <pc:docMk/>
            <pc:sldMk cId="1945012184" sldId="292"/>
            <ac:picMk id="9218" creationId="{00000000-0000-0000-0000-000000000000}"/>
          </ac:picMkLst>
        </pc:picChg>
      </pc:sldChg>
      <pc:sldChg chg="modSp add">
        <pc:chgData name="Fontaine, Emmanuel" userId="dae4a714-611b-4691-bc1f-2879cbcd83d7" providerId="ADAL" clId="{10364D66-2E8C-4A82-9DCD-A6BF8A3B238B}" dt="2023-04-18T13:47:28.205" v="98" actId="732"/>
        <pc:sldMkLst>
          <pc:docMk/>
          <pc:sldMk cId="1969327489" sldId="293"/>
        </pc:sldMkLst>
        <pc:picChg chg="mod">
          <ac:chgData name="Fontaine, Emmanuel" userId="dae4a714-611b-4691-bc1f-2879cbcd83d7" providerId="ADAL" clId="{10364D66-2E8C-4A82-9DCD-A6BF8A3B238B}" dt="2023-04-18T13:47:01.782" v="93" actId="1076"/>
          <ac:picMkLst>
            <pc:docMk/>
            <pc:sldMk cId="1969327489" sldId="293"/>
            <ac:picMk id="6" creationId="{00000000-0000-0000-0000-000000000000}"/>
          </ac:picMkLst>
        </pc:picChg>
        <pc:picChg chg="mod">
          <ac:chgData name="Fontaine, Emmanuel" userId="dae4a714-611b-4691-bc1f-2879cbcd83d7" providerId="ADAL" clId="{10364D66-2E8C-4A82-9DCD-A6BF8A3B238B}" dt="2023-04-18T13:47:28.205" v="98" actId="732"/>
          <ac:picMkLst>
            <pc:docMk/>
            <pc:sldMk cId="1969327489" sldId="293"/>
            <ac:picMk id="10243" creationId="{00000000-0000-0000-0000-000000000000}"/>
          </ac:picMkLst>
        </pc:picChg>
      </pc:sldChg>
      <pc:sldChg chg="delSp modSp add mod">
        <pc:chgData name="Fontaine, Emmanuel" userId="dae4a714-611b-4691-bc1f-2879cbcd83d7" providerId="ADAL" clId="{10364D66-2E8C-4A82-9DCD-A6BF8A3B238B}" dt="2023-04-18T13:34:03.502" v="13" actId="20577"/>
        <pc:sldMkLst>
          <pc:docMk/>
          <pc:sldMk cId="1958064327" sldId="550"/>
        </pc:sldMkLst>
        <pc:spChg chg="del">
          <ac:chgData name="Fontaine, Emmanuel" userId="dae4a714-611b-4691-bc1f-2879cbcd83d7" providerId="ADAL" clId="{10364D66-2E8C-4A82-9DCD-A6BF8A3B238B}" dt="2023-04-18T13:33:59.161" v="10" actId="478"/>
          <ac:spMkLst>
            <pc:docMk/>
            <pc:sldMk cId="1958064327" sldId="550"/>
            <ac:spMk id="4" creationId="{00000000-0000-0000-0000-000000000000}"/>
          </ac:spMkLst>
        </pc:spChg>
        <pc:spChg chg="mod">
          <ac:chgData name="Fontaine, Emmanuel" userId="dae4a714-611b-4691-bc1f-2879cbcd83d7" providerId="ADAL" clId="{10364D66-2E8C-4A82-9DCD-A6BF8A3B238B}" dt="2023-04-18T13:34:03.502" v="13" actId="20577"/>
          <ac:spMkLst>
            <pc:docMk/>
            <pc:sldMk cId="1958064327" sldId="550"/>
            <ac:spMk id="5" creationId="{00000000-0000-0000-0000-000000000000}"/>
          </ac:spMkLst>
        </pc:spChg>
      </pc:sldChg>
      <pc:sldChg chg="delSp modSp add mod">
        <pc:chgData name="Fontaine, Emmanuel" userId="dae4a714-611b-4691-bc1f-2879cbcd83d7" providerId="ADAL" clId="{10364D66-2E8C-4A82-9DCD-A6BF8A3B238B}" dt="2023-04-18T13:57:01.028" v="197" actId="20577"/>
        <pc:sldMkLst>
          <pc:docMk/>
          <pc:sldMk cId="3978713915" sldId="566"/>
        </pc:sldMkLst>
        <pc:spChg chg="mod">
          <ac:chgData name="Fontaine, Emmanuel" userId="dae4a714-611b-4691-bc1f-2879cbcd83d7" providerId="ADAL" clId="{10364D66-2E8C-4A82-9DCD-A6BF8A3B238B}" dt="2023-04-18T13:57:01.028" v="197" actId="20577"/>
          <ac:spMkLst>
            <pc:docMk/>
            <pc:sldMk cId="3978713915" sldId="566"/>
            <ac:spMk id="3" creationId="{00000000-0000-0000-0000-000000000000}"/>
          </ac:spMkLst>
        </pc:spChg>
        <pc:spChg chg="del">
          <ac:chgData name="Fontaine, Emmanuel" userId="dae4a714-611b-4691-bc1f-2879cbcd83d7" providerId="ADAL" clId="{10364D66-2E8C-4A82-9DCD-A6BF8A3B238B}" dt="2023-04-18T13:36:19.818" v="36" actId="478"/>
          <ac:spMkLst>
            <pc:docMk/>
            <pc:sldMk cId="3978713915" sldId="566"/>
            <ac:spMk id="4" creationId="{00000000-0000-0000-0000-000000000000}"/>
          </ac:spMkLst>
        </pc:spChg>
        <pc:spChg chg="mod">
          <ac:chgData name="Fontaine, Emmanuel" userId="dae4a714-611b-4691-bc1f-2879cbcd83d7" providerId="ADAL" clId="{10364D66-2E8C-4A82-9DCD-A6BF8A3B238B}" dt="2023-04-18T13:36:30.140" v="47" actId="20577"/>
          <ac:spMkLst>
            <pc:docMk/>
            <pc:sldMk cId="3978713915" sldId="566"/>
            <ac:spMk id="5" creationId="{00000000-0000-0000-0000-000000000000}"/>
          </ac:spMkLst>
        </pc:spChg>
      </pc:sldChg>
      <pc:sldChg chg="add">
        <pc:chgData name="Fontaine, Emmanuel" userId="dae4a714-611b-4691-bc1f-2879cbcd83d7" providerId="ADAL" clId="{10364D66-2E8C-4A82-9DCD-A6BF8A3B238B}" dt="2023-04-18T13:35:20.621" v="14"/>
        <pc:sldMkLst>
          <pc:docMk/>
          <pc:sldMk cId="364750" sldId="567"/>
        </pc:sldMkLst>
      </pc:sldChg>
      <pc:sldChg chg="modSp add">
        <pc:chgData name="Fontaine, Emmanuel" userId="dae4a714-611b-4691-bc1f-2879cbcd83d7" providerId="ADAL" clId="{10364D66-2E8C-4A82-9DCD-A6BF8A3B238B}" dt="2023-04-18T13:35:38.135" v="32" actId="20577"/>
        <pc:sldMkLst>
          <pc:docMk/>
          <pc:sldMk cId="456569082" sldId="568"/>
        </pc:sldMkLst>
        <pc:spChg chg="mod">
          <ac:chgData name="Fontaine, Emmanuel" userId="dae4a714-611b-4691-bc1f-2879cbcd83d7" providerId="ADAL" clId="{10364D66-2E8C-4A82-9DCD-A6BF8A3B238B}" dt="2023-04-18T13:35:30.139" v="18" actId="20577"/>
          <ac:spMkLst>
            <pc:docMk/>
            <pc:sldMk cId="456569082" sldId="568"/>
            <ac:spMk id="8" creationId="{00000000-0000-0000-0000-000000000000}"/>
          </ac:spMkLst>
        </pc:spChg>
        <pc:spChg chg="mod">
          <ac:chgData name="Fontaine, Emmanuel" userId="dae4a714-611b-4691-bc1f-2879cbcd83d7" providerId="ADAL" clId="{10364D66-2E8C-4A82-9DCD-A6BF8A3B238B}" dt="2023-04-18T13:35:38.135" v="32" actId="20577"/>
          <ac:spMkLst>
            <pc:docMk/>
            <pc:sldMk cId="456569082" sldId="568"/>
            <ac:spMk id="9" creationId="{00000000-0000-0000-0000-000000000000}"/>
          </ac:spMkLst>
        </pc:spChg>
      </pc:sldChg>
      <pc:sldChg chg="add">
        <pc:chgData name="Fontaine, Emmanuel" userId="dae4a714-611b-4691-bc1f-2879cbcd83d7" providerId="ADAL" clId="{10364D66-2E8C-4A82-9DCD-A6BF8A3B238B}" dt="2023-04-18T13:35:20.621" v="14"/>
        <pc:sldMkLst>
          <pc:docMk/>
          <pc:sldMk cId="2757802645" sldId="569"/>
        </pc:sldMkLst>
      </pc:sldChg>
      <pc:sldChg chg="delSp modSp add mod">
        <pc:chgData name="Fontaine, Emmanuel" userId="dae4a714-611b-4691-bc1f-2879cbcd83d7" providerId="ADAL" clId="{10364D66-2E8C-4A82-9DCD-A6BF8A3B238B}" dt="2023-04-18T13:57:06.509" v="199" actId="20577"/>
        <pc:sldMkLst>
          <pc:docMk/>
          <pc:sldMk cId="875765677" sldId="570"/>
        </pc:sldMkLst>
        <pc:spChg chg="mod">
          <ac:chgData name="Fontaine, Emmanuel" userId="dae4a714-611b-4691-bc1f-2879cbcd83d7" providerId="ADAL" clId="{10364D66-2E8C-4A82-9DCD-A6BF8A3B238B}" dt="2023-04-18T13:57:06.509" v="199" actId="20577"/>
          <ac:spMkLst>
            <pc:docMk/>
            <pc:sldMk cId="875765677" sldId="570"/>
            <ac:spMk id="3" creationId="{00000000-0000-0000-0000-000000000000}"/>
          </ac:spMkLst>
        </pc:spChg>
        <pc:spChg chg="del">
          <ac:chgData name="Fontaine, Emmanuel" userId="dae4a714-611b-4691-bc1f-2879cbcd83d7" providerId="ADAL" clId="{10364D66-2E8C-4A82-9DCD-A6BF8A3B238B}" dt="2023-04-18T13:38:41.372" v="52" actId="478"/>
          <ac:spMkLst>
            <pc:docMk/>
            <pc:sldMk cId="875765677" sldId="570"/>
            <ac:spMk id="4" creationId="{00000000-0000-0000-0000-000000000000}"/>
          </ac:spMkLst>
        </pc:spChg>
        <pc:spChg chg="mod">
          <ac:chgData name="Fontaine, Emmanuel" userId="dae4a714-611b-4691-bc1f-2879cbcd83d7" providerId="ADAL" clId="{10364D66-2E8C-4A82-9DCD-A6BF8A3B238B}" dt="2023-04-18T13:38:49.143" v="61" actId="20577"/>
          <ac:spMkLst>
            <pc:docMk/>
            <pc:sldMk cId="875765677" sldId="570"/>
            <ac:spMk id="5" creationId="{00000000-0000-0000-0000-000000000000}"/>
          </ac:spMkLst>
        </pc:spChg>
      </pc:sldChg>
      <pc:sldChg chg="add">
        <pc:chgData name="Fontaine, Emmanuel" userId="dae4a714-611b-4691-bc1f-2879cbcd83d7" providerId="ADAL" clId="{10364D66-2E8C-4A82-9DCD-A6BF8A3B238B}" dt="2023-04-18T13:38:14.214" v="48"/>
        <pc:sldMkLst>
          <pc:docMk/>
          <pc:sldMk cId="3359878556" sldId="571"/>
        </pc:sldMkLst>
      </pc:sldChg>
      <pc:sldChg chg="add">
        <pc:chgData name="Fontaine, Emmanuel" userId="dae4a714-611b-4691-bc1f-2879cbcd83d7" providerId="ADAL" clId="{10364D66-2E8C-4A82-9DCD-A6BF8A3B238B}" dt="2023-04-18T13:38:14.214" v="48"/>
        <pc:sldMkLst>
          <pc:docMk/>
          <pc:sldMk cId="827290240" sldId="572"/>
        </pc:sldMkLst>
      </pc:sldChg>
      <pc:sldChg chg="add">
        <pc:chgData name="Fontaine, Emmanuel" userId="dae4a714-611b-4691-bc1f-2879cbcd83d7" providerId="ADAL" clId="{10364D66-2E8C-4A82-9DCD-A6BF8A3B238B}" dt="2023-04-18T13:38:14.214" v="48"/>
        <pc:sldMkLst>
          <pc:docMk/>
          <pc:sldMk cId="3387183696" sldId="573"/>
        </pc:sldMkLst>
      </pc:sldChg>
      <pc:sldChg chg="add">
        <pc:chgData name="Fontaine, Emmanuel" userId="dae4a714-611b-4691-bc1f-2879cbcd83d7" providerId="ADAL" clId="{10364D66-2E8C-4A82-9DCD-A6BF8A3B238B}" dt="2023-04-18T13:57:58.352" v="200"/>
        <pc:sldMkLst>
          <pc:docMk/>
          <pc:sldMk cId="1038720006" sldId="590"/>
        </pc:sldMkLst>
      </pc:sldChg>
      <pc:sldChg chg="add">
        <pc:chgData name="Fontaine, Emmanuel" userId="dae4a714-611b-4691-bc1f-2879cbcd83d7" providerId="ADAL" clId="{10364D66-2E8C-4A82-9DCD-A6BF8A3B238B}" dt="2023-04-18T13:33:31.134" v="8"/>
        <pc:sldMkLst>
          <pc:docMk/>
          <pc:sldMk cId="2076234469" sldId="818"/>
        </pc:sldMkLst>
      </pc:sldChg>
      <pc:sldChg chg="add">
        <pc:chgData name="Fontaine, Emmanuel" userId="dae4a714-611b-4691-bc1f-2879cbcd83d7" providerId="ADAL" clId="{10364D66-2E8C-4A82-9DCD-A6BF8A3B238B}" dt="2023-04-18T13:33:31.134" v="8"/>
        <pc:sldMkLst>
          <pc:docMk/>
          <pc:sldMk cId="3750208864" sldId="909"/>
        </pc:sldMkLst>
      </pc:sldChg>
      <pc:sldChg chg="add">
        <pc:chgData name="Fontaine, Emmanuel" userId="dae4a714-611b-4691-bc1f-2879cbcd83d7" providerId="ADAL" clId="{10364D66-2E8C-4A82-9DCD-A6BF8A3B238B}" dt="2023-04-18T13:33:31.134" v="8"/>
        <pc:sldMkLst>
          <pc:docMk/>
          <pc:sldMk cId="60455903" sldId="910"/>
        </pc:sldMkLst>
      </pc:sldChg>
      <pc:sldChg chg="add">
        <pc:chgData name="Fontaine, Emmanuel" userId="dae4a714-611b-4691-bc1f-2879cbcd83d7" providerId="ADAL" clId="{10364D66-2E8C-4A82-9DCD-A6BF8A3B238B}" dt="2023-04-18T13:33:31.134" v="8"/>
        <pc:sldMkLst>
          <pc:docMk/>
          <pc:sldMk cId="2884867402" sldId="915"/>
        </pc:sldMkLst>
      </pc:sldChg>
      <pc:sldChg chg="add">
        <pc:chgData name="Fontaine, Emmanuel" userId="dae4a714-611b-4691-bc1f-2879cbcd83d7" providerId="ADAL" clId="{10364D66-2E8C-4A82-9DCD-A6BF8A3B238B}" dt="2023-04-18T13:32:48.287" v="6"/>
        <pc:sldMkLst>
          <pc:docMk/>
          <pc:sldMk cId="1639566071" sldId="927"/>
        </pc:sldMkLst>
      </pc:sldChg>
      <pc:sldChg chg="modSp add mod">
        <pc:chgData name="Fontaine, Emmanuel" userId="dae4a714-611b-4691-bc1f-2879cbcd83d7" providerId="ADAL" clId="{10364D66-2E8C-4A82-9DCD-A6BF8A3B238B}" dt="2023-04-18T13:47:47.838" v="113" actId="20577"/>
        <pc:sldMkLst>
          <pc:docMk/>
          <pc:sldMk cId="2012107769" sldId="928"/>
        </pc:sldMkLst>
        <pc:spChg chg="mod">
          <ac:chgData name="Fontaine, Emmanuel" userId="dae4a714-611b-4691-bc1f-2879cbcd83d7" providerId="ADAL" clId="{10364D66-2E8C-4A82-9DCD-A6BF8A3B238B}" dt="2023-04-18T13:47:42.459" v="101" actId="20577"/>
          <ac:spMkLst>
            <pc:docMk/>
            <pc:sldMk cId="2012107769" sldId="928"/>
            <ac:spMk id="3" creationId="{00000000-0000-0000-0000-000000000000}"/>
          </ac:spMkLst>
        </pc:spChg>
        <pc:spChg chg="mod">
          <ac:chgData name="Fontaine, Emmanuel" userId="dae4a714-611b-4691-bc1f-2879cbcd83d7" providerId="ADAL" clId="{10364D66-2E8C-4A82-9DCD-A6BF8A3B238B}" dt="2023-04-18T13:47:47.838" v="113" actId="20577"/>
          <ac:spMkLst>
            <pc:docMk/>
            <pc:sldMk cId="2012107769" sldId="928"/>
            <ac:spMk id="5" creationId="{00000000-0000-0000-0000-000000000000}"/>
          </ac:spMkLst>
        </pc:spChg>
      </pc:sldChg>
      <pc:sldChg chg="addSp delSp modSp add mod ord">
        <pc:chgData name="Fontaine, Emmanuel" userId="dae4a714-611b-4691-bc1f-2879cbcd83d7" providerId="ADAL" clId="{10364D66-2E8C-4A82-9DCD-A6BF8A3B238B}" dt="2023-04-18T13:50:27.130" v="150" actId="27309"/>
        <pc:sldMkLst>
          <pc:docMk/>
          <pc:sldMk cId="3820998535" sldId="929"/>
        </pc:sldMkLst>
        <pc:spChg chg="mod">
          <ac:chgData name="Fontaine, Emmanuel" userId="dae4a714-611b-4691-bc1f-2879cbcd83d7" providerId="ADAL" clId="{10364D66-2E8C-4A82-9DCD-A6BF8A3B238B}" dt="2023-04-18T13:49:47.169" v="117" actId="20577"/>
          <ac:spMkLst>
            <pc:docMk/>
            <pc:sldMk cId="3820998535" sldId="929"/>
            <ac:spMk id="3" creationId="{00000000-0000-0000-0000-000000000000}"/>
          </ac:spMkLst>
        </pc:spChg>
        <pc:spChg chg="mod">
          <ac:chgData name="Fontaine, Emmanuel" userId="dae4a714-611b-4691-bc1f-2879cbcd83d7" providerId="ADAL" clId="{10364D66-2E8C-4A82-9DCD-A6BF8A3B238B}" dt="2023-04-18T13:50:05.776" v="146" actId="20577"/>
          <ac:spMkLst>
            <pc:docMk/>
            <pc:sldMk cId="3820998535" sldId="929"/>
            <ac:spMk id="5" creationId="{00000000-0000-0000-0000-000000000000}"/>
          </ac:spMkLst>
        </pc:spChg>
        <pc:graphicFrameChg chg="add del modGraphic">
          <ac:chgData name="Fontaine, Emmanuel" userId="dae4a714-611b-4691-bc1f-2879cbcd83d7" providerId="ADAL" clId="{10364D66-2E8C-4A82-9DCD-A6BF8A3B238B}" dt="2023-04-18T13:50:27.130" v="150" actId="27309"/>
          <ac:graphicFrameMkLst>
            <pc:docMk/>
            <pc:sldMk cId="3820998535" sldId="929"/>
            <ac:graphicFrameMk id="4" creationId="{1E37008C-6298-79C7-0AC6-A6C306C688A3}"/>
          </ac:graphicFrameMkLst>
        </pc:graphicFrameChg>
      </pc:sldChg>
      <pc:sldChg chg="modSp add mod">
        <pc:chgData name="Fontaine, Emmanuel" userId="dae4a714-611b-4691-bc1f-2879cbcd83d7" providerId="ADAL" clId="{10364D66-2E8C-4A82-9DCD-A6BF8A3B238B}" dt="2023-04-18T13:56:51.158" v="195" actId="20577"/>
        <pc:sldMkLst>
          <pc:docMk/>
          <pc:sldMk cId="1967906571" sldId="930"/>
        </pc:sldMkLst>
        <pc:spChg chg="mod">
          <ac:chgData name="Fontaine, Emmanuel" userId="dae4a714-611b-4691-bc1f-2879cbcd83d7" providerId="ADAL" clId="{10364D66-2E8C-4A82-9DCD-A6BF8A3B238B}" dt="2023-04-18T13:56:43.372" v="175" actId="20577"/>
          <ac:spMkLst>
            <pc:docMk/>
            <pc:sldMk cId="1967906571" sldId="930"/>
            <ac:spMk id="3" creationId="{00000000-0000-0000-0000-000000000000}"/>
          </ac:spMkLst>
        </pc:spChg>
        <pc:spChg chg="mod">
          <ac:chgData name="Fontaine, Emmanuel" userId="dae4a714-611b-4691-bc1f-2879cbcd83d7" providerId="ADAL" clId="{10364D66-2E8C-4A82-9DCD-A6BF8A3B238B}" dt="2023-04-18T13:56:51.158" v="195" actId="20577"/>
          <ac:spMkLst>
            <pc:docMk/>
            <pc:sldMk cId="1967906571" sldId="930"/>
            <ac:spMk id="5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C34423-489B-483B-BEFC-74EBE444D957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B97D3C-36B1-4893-B276-D16A9119BCC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6272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C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BDB24C-FAFA-4BFC-9FD6-DA169508A5AF}" type="slidenum">
              <a:rPr lang="en-CA" smtClean="0"/>
              <a:t>9</a:t>
            </a:fld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82426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Add</a:t>
            </a:r>
            <a:r>
              <a:rPr lang="fr-FR" baseline="0" dirty="0"/>
              <a:t> </a:t>
            </a:r>
            <a:r>
              <a:rPr lang="fr-FR" baseline="0" dirty="0" err="1"/>
              <a:t>video</a:t>
            </a:r>
            <a:endParaRPr lang="fr-FR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4F8B46-0B22-4B06-9A74-438CD969F0B9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25298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CEC15A-24B7-64E0-3999-A711AB822A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D8CBB3E-C4A7-8AE4-A04C-458D60D643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6160A-C38C-3B78-6BF6-63A242BA3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476B11-E82A-5746-7810-29768E94A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EFAC21-1D1E-DA08-6D79-21CDEEE588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073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48387B-ABBD-3998-DF95-34D59D5ED6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07B073-E7A4-C4A7-EA08-8E40A26B0E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5D7DD-07B6-9555-3BA3-D442897067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BA6799-7628-8DB9-5A55-8428F0D175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D6EC62-6D92-7871-787F-646F6DFD97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92501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119B568-2A0E-5218-D8FB-D14952A8707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B3EDFDD-AD42-E14C-BC58-D8BA5E720F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51D224-27FC-D587-E1EE-173E4EC966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B08BEC-EA3C-E19B-2B9E-67C94F1E56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3A33C5-0377-695A-AF65-9FA9297D3E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908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9CC125-411F-B815-DA61-DC93005A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73D8192-C16F-1132-794E-27417DC4D3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26C0C9-A0EB-3C45-FB12-ED507A4758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89C637-748B-F914-B624-9BD8A72641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EF2F44-224B-FD4D-DA89-25D06CAF7B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900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52FAF-7A84-3121-B22F-C22E83070B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708656-4199-AF6F-ECBD-0A9D537AE1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875221-34F6-63B6-C39C-8051F744B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56C02C-D2D4-36B2-3CCA-6C94A3120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49701-1A06-48B7-CD19-662E0DC94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1394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A38DF9-C40B-4E66-4B06-172FA16E3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C640C-EABE-0461-0F08-2D2CFB1A87F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D7D720-4ADD-0610-C2A5-9283DBBADC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FAD025-BFD5-AF39-31C3-1E7532948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715EC11-D056-87D9-1708-790AB436F3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EFD6F7-2A4B-8FBD-2775-458C248DEB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20511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737BED-E7F9-9602-E46A-6D2958C803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835B8CD-9D46-CD99-E9F3-12F6923E06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FEDB5D3-CE44-9145-F784-A196A5C4B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DE56EA-FC5A-83E9-699F-2C1076F604E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BC2AC19-27E8-089B-CD86-FEA30B6ADCA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67B4F5-2627-DF76-F325-6903961027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5E587BC-F340-D07C-060B-E467326587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7225220-EF87-39F1-C382-205693F25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80802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F2100B-AA08-AD56-BED6-C6B6B15ED8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4118C7-04A0-E375-985E-076AF37D41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321C7CA-1459-0889-C35B-600934560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85A6D28-AE02-FB9B-7767-7F20CE5D2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84592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0708612-5C40-30E9-3A32-FD706FD7B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D99BDE1-E187-25F2-2F3C-A3BAABA4C9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CF70B65-957E-C9DB-EB35-6B4371E202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41937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A1969D-CFE8-100D-96EF-516AB283F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E57B15-8167-39A2-9117-59238E56EC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67EF3-06AA-9403-CEB7-1B165C6CD22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3EA7C55-3D6B-DCA0-0009-E0CA194876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220F31-B0D8-ED7C-D58B-1406197D49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172DE2-1352-DD7A-2B6B-41D90232C7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53985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815716-26D2-B3E0-3404-B724B1C3A0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B0C404-A69A-2B72-9632-BB2F20A8D65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99992B-2321-686E-5554-1BC9F08763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7A6D9B-F1E1-8B32-234D-145ADA60C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C50DA5-6B3B-32D4-DB16-ED2BCDFE2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219AB7-2F28-28DF-661C-C074C190E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8740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F9D175-B6A8-A5D9-EBF4-1ED39CFD6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111079D-425B-CEC1-6A17-0886F3CD9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B936AA-73F6-9D8D-9165-39F0B2E2B5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8FFA83-B0F1-4ED0-B3EE-0E61292FD6C1}" type="datetimeFigureOut">
              <a:rPr lang="en-US" smtClean="0"/>
              <a:t>4/18/2023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FCCC47-2519-B310-7B4A-0A37A49552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FD236-9470-3434-184E-BEC24E020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39CE8-3AEC-4874-9CA2-94186476F5F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00747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9.xml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video" Target="../media/media1.mp4"/><Relationship Id="rId2" Type="http://schemas.microsoft.com/office/2007/relationships/media" Target="../media/media1.mp4"/><Relationship Id="rId1" Type="http://schemas.openxmlformats.org/officeDocument/2006/relationships/tags" Target="../tags/tag15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video" Target="../media/media2.mp4"/><Relationship Id="rId2" Type="http://schemas.microsoft.com/office/2007/relationships/media" Target="../media/media2.mp4"/><Relationship Id="rId1" Type="http://schemas.openxmlformats.org/officeDocument/2006/relationships/tags" Target="../tags/tag16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5" Type="http://schemas.openxmlformats.org/officeDocument/2006/relationships/image" Target="../media/image4.png"/><Relationship Id="rId4" Type="http://schemas.openxmlformats.org/officeDocument/2006/relationships/image" Target="../media/image3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Relationship Id="rId4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34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10" Type="http://schemas.openxmlformats.org/officeDocument/2006/relationships/image" Target="../media/image36.jpeg"/><Relationship Id="rId4" Type="http://schemas.openxmlformats.org/officeDocument/2006/relationships/image" Target="../media/image31.jpeg"/><Relationship Id="rId9" Type="http://schemas.openxmlformats.org/officeDocument/2006/relationships/hyperlink" Target="file:///C:\Users\fontaemm\Documents\Presentations\Infertility%20in%20dogs\Ponction%20kyste%20ovarien.avi" TargetMode="Externa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7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image" Target="../media/image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dog wearing a harness&#10;&#10;Description automatically generated with medium confidence">
            <a:extLst>
              <a:ext uri="{FF2B5EF4-FFF2-40B4-BE49-F238E27FC236}">
                <a16:creationId xmlns:a16="http://schemas.microsoft.com/office/drawing/2014/main" id="{A372612B-11C9-1D4F-BB62-6A890CFE6F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5425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fontaemm\Pictures\RC Mediatheque\Yorkshire+Terrier+Face-Images-Photos-Animal-00001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98" r="24293" b="30327"/>
          <a:stretch/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 descr="C:\Users\fontaemm\Downloads\Clipboard_369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392" y="114875"/>
            <a:ext cx="63367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487488" y="980137"/>
            <a:ext cx="4608513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4400" b="1" dirty="0">
                <a:latin typeface="Brush Script MT" pitchFamily="66" charset="0"/>
              </a:rPr>
              <a:t>Last seasons :</a:t>
            </a:r>
          </a:p>
          <a:p>
            <a:pPr algn="ctr"/>
            <a:endParaRPr lang="en-CA" sz="2000" b="1" dirty="0">
              <a:latin typeface="Brush Script MT" pitchFamily="66" charset="0"/>
            </a:endParaRPr>
          </a:p>
          <a:p>
            <a:pPr algn="ctr"/>
            <a:r>
              <a:rPr lang="en-CA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Feb 2014</a:t>
            </a:r>
          </a:p>
          <a:p>
            <a:pPr algn="ctr"/>
            <a:endParaRPr lang="en-CA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CA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Aug 2014</a:t>
            </a:r>
          </a:p>
          <a:p>
            <a:pPr algn="ctr"/>
            <a:endParaRPr lang="en-CA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CA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Nov 2014</a:t>
            </a:r>
          </a:p>
          <a:p>
            <a:pPr algn="ctr"/>
            <a:endParaRPr lang="en-CA" sz="28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CA" sz="2800" b="1" dirty="0" err="1">
                <a:latin typeface="Aharoni" panose="02010803020104030203" pitchFamily="2" charset="-79"/>
                <a:cs typeface="Aharoni" panose="02010803020104030203" pitchFamily="2" charset="-79"/>
              </a:rPr>
              <a:t>Fev</a:t>
            </a:r>
            <a:r>
              <a:rPr lang="en-CA" sz="2800" b="1" dirty="0">
                <a:latin typeface="Aharoni" panose="02010803020104030203" pitchFamily="2" charset="-79"/>
                <a:cs typeface="Aharoni" panose="02010803020104030203" pitchFamily="2" charset="-79"/>
              </a:rPr>
              <a:t> 2015</a:t>
            </a:r>
            <a:endParaRPr lang="en-CA" sz="24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CA" sz="3600" b="1" dirty="0">
              <a:latin typeface="Brush Script MT" pitchFamily="66" charset="0"/>
            </a:endParaRPr>
          </a:p>
          <a:p>
            <a:pPr algn="ctr"/>
            <a:endParaRPr lang="en-CA" sz="3600" b="1" dirty="0">
              <a:latin typeface="Brush Script MT" pitchFamily="66" charset="0"/>
            </a:endParaRPr>
          </a:p>
          <a:p>
            <a:pPr algn="ctr"/>
            <a:r>
              <a:rPr lang="en-CA" sz="3600" b="1" dirty="0">
                <a:latin typeface="Brush Script MT" pitchFamily="66" charset="0"/>
              </a:rPr>
              <a:t> </a:t>
            </a:r>
          </a:p>
          <a:p>
            <a:pPr algn="ctr"/>
            <a:endParaRPr lang="en-CA" sz="3600" b="1" dirty="0">
              <a:latin typeface="Brush Script MT" pitchFamily="66" charset="0"/>
            </a:endParaRPr>
          </a:p>
          <a:p>
            <a:pPr algn="ctr"/>
            <a:endParaRPr lang="en-CA" sz="3600" b="1" dirty="0">
              <a:latin typeface="Brush Script MT" pitchFamily="66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947892" y="3187130"/>
            <a:ext cx="56927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69327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550693"/>
            <a:ext cx="12192000" cy="28223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2256922"/>
            <a:ext cx="12192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0" dirty="0">
                <a:solidFill>
                  <a:schemeClr val="bg1"/>
                </a:solidFill>
                <a:latin typeface="Haettenschweiler" panose="020B0706040902060204" pitchFamily="34" charset="0"/>
              </a:rPr>
              <a:t>CYCLICITY</a:t>
            </a:r>
            <a:endParaRPr lang="en-CA" sz="190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20971345">
            <a:off x="310230" y="-404298"/>
            <a:ext cx="3908257" cy="3770263"/>
            <a:chOff x="6096000" y="-1322154"/>
            <a:chExt cx="3908257" cy="3770263"/>
          </a:xfrm>
        </p:grpSpPr>
        <p:sp>
          <p:nvSpPr>
            <p:cNvPr id="6" name="Rounded Rectangle 5"/>
            <p:cNvSpPr/>
            <p:nvPr/>
          </p:nvSpPr>
          <p:spPr>
            <a:xfrm>
              <a:off x="6096000" y="-697832"/>
              <a:ext cx="2927684" cy="25216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80007" y="-1322154"/>
              <a:ext cx="3524250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3900" dirty="0">
                  <a:solidFill>
                    <a:srgbClr val="FF0000"/>
                  </a:solidFill>
                  <a:latin typeface="Freestyle Script" panose="030804020302050B0404" pitchFamily="66" charset="0"/>
                </a:rPr>
                <a:t>#2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12107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"/>
    </mc:Choice>
    <mc:Fallback xmlns="">
      <p:transition spd="slow" advTm="688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 descr="Phimosi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31" b="8174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F:\Dossiers 10 10 2011\Articles\Véto FR\EMC Pathologie appareil génital externe\Photos article EMC\photo 9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72" t="17055" r="37328" b="39344"/>
          <a:stretch/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F:\Fichiers ENVA 2004-2011\Récupération données Toshiba\Photos Alfort\A classer\47 - Balanopostite labrador 6 oct 2006\P1010003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21" t="10413" b="14586"/>
          <a:stretch/>
        </p:blipFill>
        <p:spPr bwMode="auto">
          <a:xfrm>
            <a:off x="1524000" y="-1"/>
            <a:ext cx="9177958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 7"/>
          <p:cNvGrpSpPr/>
          <p:nvPr/>
        </p:nvGrpSpPr>
        <p:grpSpPr>
          <a:xfrm>
            <a:off x="1524000" y="21328"/>
            <a:ext cx="9144000" cy="6864056"/>
            <a:chOff x="395536" y="2990896"/>
            <a:chExt cx="9144000" cy="6864056"/>
          </a:xfrm>
        </p:grpSpPr>
        <p:sp>
          <p:nvSpPr>
            <p:cNvPr id="7" name="Rectangle 6"/>
            <p:cNvSpPr/>
            <p:nvPr/>
          </p:nvSpPr>
          <p:spPr>
            <a:xfrm>
              <a:off x="395536" y="2996952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pic>
          <p:nvPicPr>
            <p:cNvPr id="6" name="Picture 4" descr="pen 12frein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6078"/>
            <a:stretch/>
          </p:blipFill>
          <p:spPr bwMode="auto">
            <a:xfrm>
              <a:off x="2411252" y="2990896"/>
              <a:ext cx="5112568" cy="683736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074757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F:\Fichiers ENVA 2004-2011\Récupération données Toshiba\Photos Alfort\A classer\62 - Vulve barrée Berger Picard 14 mars 2007\P101000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893" t="26925" r="30477" b="7953"/>
          <a:stretch/>
        </p:blipFill>
        <p:spPr bwMode="auto">
          <a:xfrm rot="5400000">
            <a:off x="2667370" y="-1116686"/>
            <a:ext cx="6858000" cy="9144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F:\Fichiers ENVA 2004-2011\Récupération données Toshiba\Photos Alfort\A classer\15 - Ptose vaginale interne sur Dogue allemand 5 janv 2005\P101004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1" b="18719"/>
          <a:stretch/>
        </p:blipFill>
        <p:spPr bwMode="auto">
          <a:xfrm>
            <a:off x="1524368" y="-8017"/>
            <a:ext cx="9324528" cy="6874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F:\Fichiers ENVA 2004-2011\Récupération données Toshiba\Photos Alfort\A classer\15 - Ptose vaginale interne sur Dogue allemand 5 janv 2005\P1010039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96" b="23543"/>
          <a:stretch/>
        </p:blipFill>
        <p:spPr bwMode="auto">
          <a:xfrm>
            <a:off x="1524368" y="0"/>
            <a:ext cx="9324528" cy="687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:\Fichiers ENVA 2004-2011\Récupération données Toshiba\Photos Alfort\A classer\95- CNe St Bernard Prolapsus vaginal 28 janv 2008\P1280055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5" t="34899" r="-525" b="14590"/>
          <a:stretch/>
        </p:blipFill>
        <p:spPr bwMode="auto">
          <a:xfrm>
            <a:off x="1528411" y="8752"/>
            <a:ext cx="9324529" cy="685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59198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1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550693"/>
            <a:ext cx="12192000" cy="28223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2256922"/>
            <a:ext cx="12192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0" dirty="0">
                <a:solidFill>
                  <a:schemeClr val="bg1"/>
                </a:solidFill>
                <a:latin typeface="Haettenschweiler" panose="020B0706040902060204" pitchFamily="34" charset="0"/>
              </a:rPr>
              <a:t>ANATOMY</a:t>
            </a:r>
            <a:endParaRPr lang="en-CA" sz="190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20971345">
            <a:off x="310230" y="-404298"/>
            <a:ext cx="3908257" cy="3770263"/>
            <a:chOff x="6096000" y="-1322154"/>
            <a:chExt cx="3908257" cy="3770263"/>
          </a:xfrm>
        </p:grpSpPr>
        <p:sp>
          <p:nvSpPr>
            <p:cNvPr id="6" name="Rounded Rectangle 5"/>
            <p:cNvSpPr/>
            <p:nvPr/>
          </p:nvSpPr>
          <p:spPr>
            <a:xfrm>
              <a:off x="6096000" y="-697832"/>
              <a:ext cx="2927684" cy="25216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80007" y="-1322154"/>
              <a:ext cx="3524250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3900" dirty="0">
                  <a:solidFill>
                    <a:srgbClr val="FF0000"/>
                  </a:solidFill>
                  <a:latin typeface="Freestyle Script" panose="030804020302050B0404" pitchFamily="66" charset="0"/>
                </a:rPr>
                <a:t>#3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820998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"/>
    </mc:Choice>
    <mc:Fallback xmlns="">
      <p:transition spd="slow" advTm="688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fontaemm\Pictures\RC Mediatheque\Fotolia\Fotolia_91939690_S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88" b="16568"/>
          <a:stretch/>
        </p:blipFill>
        <p:spPr bwMode="auto">
          <a:xfrm>
            <a:off x="0" y="0"/>
            <a:ext cx="12200303" cy="7003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/>
          <p:cNvSpPr txBox="1"/>
          <p:nvPr/>
        </p:nvSpPr>
        <p:spPr>
          <a:xfrm>
            <a:off x="1524000" y="1412777"/>
            <a:ext cx="9144000" cy="4324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TEAM WORK </a:t>
            </a:r>
            <a:r>
              <a:rPr lang="en-CA" sz="115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</a:t>
            </a:r>
          </a:p>
          <a:p>
            <a:pPr algn="ctr"/>
            <a:endParaRPr lang="en-CA" sz="1600" dirty="0"/>
          </a:p>
          <a:p>
            <a:pPr algn="ctr"/>
            <a:r>
              <a:rPr lang="en-CA" sz="7200" dirty="0">
                <a:solidFill>
                  <a:schemeClr val="bg1"/>
                </a:solidFill>
                <a:latin typeface="Harlow Solid Italic" panose="04030604020F02020D02" pitchFamily="82" charset="0"/>
              </a:rPr>
              <a:t>At least </a:t>
            </a:r>
            <a:r>
              <a:rPr lang="en-CA" sz="7200" u="sng" dirty="0">
                <a:solidFill>
                  <a:schemeClr val="bg1"/>
                </a:solidFill>
                <a:latin typeface="Harlow Solid Italic" panose="04030604020F02020D02" pitchFamily="82" charset="0"/>
              </a:rPr>
              <a:t>150 millions </a:t>
            </a:r>
            <a:r>
              <a:rPr lang="en-CA" sz="7200" dirty="0">
                <a:solidFill>
                  <a:schemeClr val="bg1"/>
                </a:solidFill>
                <a:latin typeface="Harlow Solid Italic" panose="04030604020F02020D02" pitchFamily="82" charset="0"/>
              </a:rPr>
              <a:t>needed</a:t>
            </a:r>
            <a:endParaRPr lang="en-CA" sz="6600" dirty="0">
              <a:solidFill>
                <a:schemeClr val="bg1"/>
              </a:solidFill>
              <a:latin typeface="Harlow Solid Italic" panose="04030604020F02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96606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obilité film 28.13.mp2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208802" cy="9158515"/>
          </a:xfrm>
          <a:prstGeom prst="rect">
            <a:avLst/>
          </a:prstGeom>
        </p:spPr>
      </p:pic>
      <p:pic>
        <p:nvPicPr>
          <p:cNvPr id="8194" name="Picture 2" descr="C:\Users\fontaemm\Pictures\RC Mediatheque\Fotolia\advice_accept_ok_theaction_108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536" y="18034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ontaemm\Pictures\RC Mediatheque\Fotolia\advice_accept_ok_theaction_108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9445" y="18034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fontaemm\Pictures\RC Mediatheque\Fotolia\advice_accept_ok_theaction_1082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2104" y="1803400"/>
            <a:ext cx="3251200" cy="3251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4151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sthenozoo.mpg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6301" y="-928916"/>
            <a:ext cx="12328301" cy="10086791"/>
          </a:xfrm>
          <a:prstGeom prst="rect">
            <a:avLst/>
          </a:prstGeom>
        </p:spPr>
      </p:pic>
      <p:pic>
        <p:nvPicPr>
          <p:cNvPr id="9218" name="Picture 2" descr="C:\Users\fontaemm\Pictures\RC Mediatheque\Fotolia\Letter_X_red_348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3572" y="2132856"/>
            <a:ext cx="2710036" cy="271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fontaemm\Pictures\RC Mediatheque\Fotolia\Letter_X_red_348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1874" y="2132856"/>
            <a:ext cx="2710036" cy="271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fontaemm\Pictures\RC Mediatheque\Fotolia\Letter_X_red_34826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176" y="2132856"/>
            <a:ext cx="2710036" cy="2710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5581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pz OK"/>
          <p:cNvPicPr>
            <a:picLocks noChangeAspect="1" noChangeArrowheads="1"/>
          </p:cNvPicPr>
          <p:nvPr/>
        </p:nvPicPr>
        <p:blipFill rotWithShape="1">
          <a:blip r:embed="rId3">
            <a:lum bright="12000" contras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40" b="24669"/>
          <a:stretch/>
        </p:blipFill>
        <p:spPr bwMode="auto">
          <a:xfrm>
            <a:off x="1524000" y="-1"/>
            <a:ext cx="9144000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decapite"/>
          <p:cNvPicPr>
            <a:picLocks noChangeAspect="1" noChangeArrowheads="1"/>
          </p:cNvPicPr>
          <p:nvPr/>
        </p:nvPicPr>
        <p:blipFill rotWithShape="1">
          <a:blip r:embed="rId4">
            <a:lum bright="12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11"/>
          <a:stretch/>
        </p:blipFill>
        <p:spPr bwMode="auto">
          <a:xfrm>
            <a:off x="1524000" y="0"/>
            <a:ext cx="3707904" cy="6858000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9" descr="bicephale"/>
          <p:cNvPicPr>
            <a:picLocks noChangeAspect="1" noChangeArrowheads="1"/>
          </p:cNvPicPr>
          <p:nvPr/>
        </p:nvPicPr>
        <p:blipFill>
          <a:blip r:embed="rId5">
            <a:lum bright="18000" contrast="3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1904" y="-2"/>
            <a:ext cx="5436096" cy="3250829"/>
          </a:xfrm>
          <a:prstGeom prst="rect">
            <a:avLst/>
          </a:prstGeom>
          <a:noFill/>
          <a:ln w="5715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PI courbe"/>
          <p:cNvPicPr>
            <a:picLocks noGrp="1" noChangeAspect="1" noChangeArrowheads="1"/>
          </p:cNvPicPr>
          <p:nvPr>
            <p:ph sz="quarter" idx="4294967295"/>
          </p:nvPr>
        </p:nvPicPr>
        <p:blipFill rotWithShape="1">
          <a:blip r:embed="rId6">
            <a:lum bright="12000" contras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835"/>
          <a:stretch/>
        </p:blipFill>
        <p:spPr>
          <a:xfrm>
            <a:off x="5231904" y="3250828"/>
            <a:ext cx="5436096" cy="3607173"/>
          </a:xfrm>
          <a:prstGeom prst="rect">
            <a:avLst/>
          </a:prstGeom>
          <a:noFill/>
          <a:ln w="57150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TextBox 8"/>
          <p:cNvSpPr txBox="1"/>
          <p:nvPr/>
        </p:nvSpPr>
        <p:spPr>
          <a:xfrm>
            <a:off x="1471315" y="1340769"/>
            <a:ext cx="9144000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&gt;30% </a:t>
            </a:r>
            <a:r>
              <a:rPr lang="en-C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: </a:t>
            </a:r>
            <a:r>
              <a:rPr lang="en-C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NO FREEZING</a:t>
            </a:r>
          </a:p>
          <a:p>
            <a:pPr algn="ctr"/>
            <a:endParaRPr lang="en-CA" sz="4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CA" sz="8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&gt;50% </a:t>
            </a:r>
            <a:r>
              <a:rPr lang="en-CA" sz="8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haroni" panose="02010803020104030203" pitchFamily="2" charset="-79"/>
              </a:rPr>
              <a:t>: </a:t>
            </a:r>
            <a:r>
              <a:rPr lang="en-CA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RISK OF INFERTILITY</a:t>
            </a:r>
            <a:endParaRPr lang="en-CA" sz="6600" dirty="0">
              <a:solidFill>
                <a:schemeClr val="bg1"/>
              </a:solidFill>
              <a:latin typeface="Harlow Solid Italic" panose="04030604020F02020D02" pitchFamily="8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616442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550693"/>
            <a:ext cx="12192000" cy="28223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2256922"/>
            <a:ext cx="12192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0" dirty="0">
                <a:solidFill>
                  <a:schemeClr val="bg1"/>
                </a:solidFill>
                <a:latin typeface="Haettenschweiler" panose="020B0706040902060204" pitchFamily="34" charset="0"/>
              </a:rPr>
              <a:t>SEMEN QUALITY</a:t>
            </a:r>
            <a:endParaRPr lang="en-CA" sz="190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20971345">
            <a:off x="310230" y="-404298"/>
            <a:ext cx="3908257" cy="3770263"/>
            <a:chOff x="6096000" y="-1322154"/>
            <a:chExt cx="3908257" cy="3770263"/>
          </a:xfrm>
        </p:grpSpPr>
        <p:sp>
          <p:nvSpPr>
            <p:cNvPr id="6" name="Rounded Rectangle 5"/>
            <p:cNvSpPr/>
            <p:nvPr/>
          </p:nvSpPr>
          <p:spPr>
            <a:xfrm>
              <a:off x="6096000" y="-697832"/>
              <a:ext cx="2927684" cy="25216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80007" y="-1322154"/>
              <a:ext cx="3524250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3900" dirty="0">
                  <a:solidFill>
                    <a:srgbClr val="FF0000"/>
                  </a:solidFill>
                  <a:latin typeface="Freestyle Script" panose="030804020302050B0404" pitchFamily="66" charset="0"/>
                </a:rPr>
                <a:t>#4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679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"/>
    </mc:Choice>
    <mc:Fallback xmlns="">
      <p:transition spd="slow" advTm="68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duotone>
              <a:prstClr val="black"/>
              <a:srgbClr val="C0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48"/>
          <a:stretch/>
        </p:blipFill>
        <p:spPr>
          <a:xfrm>
            <a:off x="0" y="0"/>
            <a:ext cx="12192000" cy="6858000"/>
          </a:xfr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852673">
            <a:off x="450197" y="915380"/>
            <a:ext cx="7455344" cy="498823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5"/>
          <a:srcRect l="32499" t="10185" r="32605" b="10186"/>
          <a:stretch/>
        </p:blipFill>
        <p:spPr>
          <a:xfrm rot="723568">
            <a:off x="5081541" y="2093500"/>
            <a:ext cx="6202997" cy="796205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956607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 descr="echo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7" b="16093"/>
          <a:stretch/>
        </p:blipFill>
        <p:spPr>
          <a:xfrm>
            <a:off x="-4805" y="1"/>
            <a:ext cx="12196805" cy="69467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4258101" y="3284983"/>
            <a:ext cx="7014950" cy="2392486"/>
          </a:xfrm>
          <a:prstGeom prst="rect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Oval 4"/>
          <p:cNvSpPr/>
          <p:nvPr/>
        </p:nvSpPr>
        <p:spPr>
          <a:xfrm>
            <a:off x="7408912" y="3798681"/>
            <a:ext cx="432048" cy="36004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Oval 5"/>
          <p:cNvSpPr/>
          <p:nvPr/>
        </p:nvSpPr>
        <p:spPr>
          <a:xfrm>
            <a:off x="8939408" y="5083755"/>
            <a:ext cx="432048" cy="360040"/>
          </a:xfrm>
          <a:prstGeom prst="ellipse">
            <a:avLst/>
          </a:prstGeom>
          <a:noFill/>
          <a:ln w="3810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1105469"/>
          </a:xfrm>
          <a:prstGeom prst="rect">
            <a:avLst/>
          </a:prstGeom>
          <a:solidFill>
            <a:srgbClr val="4B393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9" name="Rectangle 8"/>
          <p:cNvSpPr/>
          <p:nvPr/>
        </p:nvSpPr>
        <p:spPr>
          <a:xfrm>
            <a:off x="-11308" y="0"/>
            <a:ext cx="12192000" cy="7697337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295795" y="-209390"/>
            <a:ext cx="1050749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600" dirty="0">
                <a:solidFill>
                  <a:srgbClr val="FF9999"/>
                </a:solidFill>
                <a:latin typeface="Haettenschweiler" panose="020B0706040902060204" pitchFamily="34" charset="0"/>
              </a:rPr>
              <a:t>C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114562" y="903826"/>
            <a:ext cx="376678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6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ystic</a:t>
            </a:r>
            <a:endParaRPr lang="en-CA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07137" y="1688656"/>
            <a:ext cx="1028065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600" dirty="0">
                <a:solidFill>
                  <a:srgbClr val="FF9999"/>
                </a:solidFill>
                <a:latin typeface="Haettenschweiler" panose="020B0706040902060204" pitchFamily="34" charset="0"/>
              </a:rPr>
              <a:t>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114562" y="2794873"/>
            <a:ext cx="83251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6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ndometrial</a:t>
            </a:r>
            <a:endParaRPr lang="en-CA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91211" y="3641309"/>
            <a:ext cx="1059917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16600" dirty="0">
                <a:solidFill>
                  <a:srgbClr val="FF9999"/>
                </a:solidFill>
                <a:latin typeface="Haettenschweiler" panose="020B0706040902060204" pitchFamily="34" charset="0"/>
              </a:rPr>
              <a:t>H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4562" y="4841793"/>
            <a:ext cx="894844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9600" dirty="0" err="1">
                <a:solidFill>
                  <a:schemeClr val="bg1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yperplasia</a:t>
            </a:r>
            <a:endParaRPr lang="en-CA" sz="9600" dirty="0">
              <a:solidFill>
                <a:schemeClr val="bg1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4750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9" grpId="0" animBg="1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F:\Fichiers ENVA 2004-2011\Récupération données Toshiba\Images échographiques\Images echo\UTERUSJULIE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39" b="10760"/>
          <a:stretch/>
        </p:blipFill>
        <p:spPr bwMode="auto">
          <a:xfrm>
            <a:off x="0" y="-27296"/>
            <a:ext cx="12192000" cy="6933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Freeform 4"/>
          <p:cNvSpPr/>
          <p:nvPr/>
        </p:nvSpPr>
        <p:spPr>
          <a:xfrm>
            <a:off x="1376581" y="614149"/>
            <a:ext cx="9003947" cy="2835320"/>
          </a:xfrm>
          <a:custGeom>
            <a:avLst/>
            <a:gdLst>
              <a:gd name="connsiteX0" fmla="*/ 5360276 w 6779925"/>
              <a:gd name="connsiteY0" fmla="*/ 47296 h 2191406"/>
              <a:gd name="connsiteX1" fmla="*/ 5249917 w 6779925"/>
              <a:gd name="connsiteY1" fmla="*/ 78827 h 2191406"/>
              <a:gd name="connsiteX2" fmla="*/ 5029200 w 6779925"/>
              <a:gd name="connsiteY2" fmla="*/ 173420 h 2191406"/>
              <a:gd name="connsiteX3" fmla="*/ 4950372 w 6779925"/>
              <a:gd name="connsiteY3" fmla="*/ 189186 h 2191406"/>
              <a:gd name="connsiteX4" fmla="*/ 4840014 w 6779925"/>
              <a:gd name="connsiteY4" fmla="*/ 252248 h 2191406"/>
              <a:gd name="connsiteX5" fmla="*/ 4619297 w 6779925"/>
              <a:gd name="connsiteY5" fmla="*/ 299544 h 2191406"/>
              <a:gd name="connsiteX6" fmla="*/ 4351283 w 6779925"/>
              <a:gd name="connsiteY6" fmla="*/ 331075 h 2191406"/>
              <a:gd name="connsiteX7" fmla="*/ 4067503 w 6779925"/>
              <a:gd name="connsiteY7" fmla="*/ 362606 h 2191406"/>
              <a:gd name="connsiteX8" fmla="*/ 3957145 w 6779925"/>
              <a:gd name="connsiteY8" fmla="*/ 394137 h 2191406"/>
              <a:gd name="connsiteX9" fmla="*/ 3894083 w 6779925"/>
              <a:gd name="connsiteY9" fmla="*/ 409903 h 2191406"/>
              <a:gd name="connsiteX10" fmla="*/ 3105807 w 6779925"/>
              <a:gd name="connsiteY10" fmla="*/ 394137 h 2191406"/>
              <a:gd name="connsiteX11" fmla="*/ 3011214 w 6779925"/>
              <a:gd name="connsiteY11" fmla="*/ 378372 h 2191406"/>
              <a:gd name="connsiteX12" fmla="*/ 2948152 w 6779925"/>
              <a:gd name="connsiteY12" fmla="*/ 409903 h 2191406"/>
              <a:gd name="connsiteX13" fmla="*/ 2806262 w 6779925"/>
              <a:gd name="connsiteY13" fmla="*/ 441434 h 2191406"/>
              <a:gd name="connsiteX14" fmla="*/ 2506717 w 6779925"/>
              <a:gd name="connsiteY14" fmla="*/ 394137 h 2191406"/>
              <a:gd name="connsiteX15" fmla="*/ 2396359 w 6779925"/>
              <a:gd name="connsiteY15" fmla="*/ 331075 h 2191406"/>
              <a:gd name="connsiteX16" fmla="*/ 2317531 w 6779925"/>
              <a:gd name="connsiteY16" fmla="*/ 315310 h 2191406"/>
              <a:gd name="connsiteX17" fmla="*/ 2222938 w 6779925"/>
              <a:gd name="connsiteY17" fmla="*/ 283779 h 2191406"/>
              <a:gd name="connsiteX18" fmla="*/ 2159876 w 6779925"/>
              <a:gd name="connsiteY18" fmla="*/ 268013 h 2191406"/>
              <a:gd name="connsiteX19" fmla="*/ 2112579 w 6779925"/>
              <a:gd name="connsiteY19" fmla="*/ 236482 h 2191406"/>
              <a:gd name="connsiteX20" fmla="*/ 2033752 w 6779925"/>
              <a:gd name="connsiteY20" fmla="*/ 220717 h 2191406"/>
              <a:gd name="connsiteX21" fmla="*/ 1970690 w 6779925"/>
              <a:gd name="connsiteY21" fmla="*/ 204951 h 2191406"/>
              <a:gd name="connsiteX22" fmla="*/ 1923393 w 6779925"/>
              <a:gd name="connsiteY22" fmla="*/ 173420 h 2191406"/>
              <a:gd name="connsiteX23" fmla="*/ 1749972 w 6779925"/>
              <a:gd name="connsiteY23" fmla="*/ 141889 h 2191406"/>
              <a:gd name="connsiteX24" fmla="*/ 1639614 w 6779925"/>
              <a:gd name="connsiteY24" fmla="*/ 94593 h 2191406"/>
              <a:gd name="connsiteX25" fmla="*/ 1497724 w 6779925"/>
              <a:gd name="connsiteY25" fmla="*/ 47296 h 2191406"/>
              <a:gd name="connsiteX26" fmla="*/ 1340069 w 6779925"/>
              <a:gd name="connsiteY26" fmla="*/ 31531 h 2191406"/>
              <a:gd name="connsiteX27" fmla="*/ 961697 w 6779925"/>
              <a:gd name="connsiteY27" fmla="*/ 47296 h 2191406"/>
              <a:gd name="connsiteX28" fmla="*/ 819807 w 6779925"/>
              <a:gd name="connsiteY28" fmla="*/ 94593 h 2191406"/>
              <a:gd name="connsiteX29" fmla="*/ 772510 w 6779925"/>
              <a:gd name="connsiteY29" fmla="*/ 110358 h 2191406"/>
              <a:gd name="connsiteX30" fmla="*/ 630621 w 6779925"/>
              <a:gd name="connsiteY30" fmla="*/ 204951 h 2191406"/>
              <a:gd name="connsiteX31" fmla="*/ 567559 w 6779925"/>
              <a:gd name="connsiteY31" fmla="*/ 252248 h 2191406"/>
              <a:gd name="connsiteX32" fmla="*/ 504497 w 6779925"/>
              <a:gd name="connsiteY32" fmla="*/ 283779 h 2191406"/>
              <a:gd name="connsiteX33" fmla="*/ 457200 w 6779925"/>
              <a:gd name="connsiteY33" fmla="*/ 331075 h 2191406"/>
              <a:gd name="connsiteX34" fmla="*/ 409903 w 6779925"/>
              <a:gd name="connsiteY34" fmla="*/ 362606 h 2191406"/>
              <a:gd name="connsiteX35" fmla="*/ 331076 w 6779925"/>
              <a:gd name="connsiteY35" fmla="*/ 441434 h 2191406"/>
              <a:gd name="connsiteX36" fmla="*/ 299545 w 6779925"/>
              <a:gd name="connsiteY36" fmla="*/ 488731 h 2191406"/>
              <a:gd name="connsiteX37" fmla="*/ 204952 w 6779925"/>
              <a:gd name="connsiteY37" fmla="*/ 599089 h 2191406"/>
              <a:gd name="connsiteX38" fmla="*/ 141890 w 6779925"/>
              <a:gd name="connsiteY38" fmla="*/ 725213 h 2191406"/>
              <a:gd name="connsiteX39" fmla="*/ 110359 w 6779925"/>
              <a:gd name="connsiteY39" fmla="*/ 788275 h 2191406"/>
              <a:gd name="connsiteX40" fmla="*/ 78828 w 6779925"/>
              <a:gd name="connsiteY40" fmla="*/ 930165 h 2191406"/>
              <a:gd name="connsiteX41" fmla="*/ 63062 w 6779925"/>
              <a:gd name="connsiteY41" fmla="*/ 1008993 h 2191406"/>
              <a:gd name="connsiteX42" fmla="*/ 47297 w 6779925"/>
              <a:gd name="connsiteY42" fmla="*/ 1340068 h 2191406"/>
              <a:gd name="connsiteX43" fmla="*/ 15765 w 6779925"/>
              <a:gd name="connsiteY43" fmla="*/ 1418896 h 2191406"/>
              <a:gd name="connsiteX44" fmla="*/ 0 w 6779925"/>
              <a:gd name="connsiteY44" fmla="*/ 1466193 h 2191406"/>
              <a:gd name="connsiteX45" fmla="*/ 15765 w 6779925"/>
              <a:gd name="connsiteY45" fmla="*/ 1560786 h 2191406"/>
              <a:gd name="connsiteX46" fmla="*/ 63062 w 6779925"/>
              <a:gd name="connsiteY46" fmla="*/ 1592317 h 2191406"/>
              <a:gd name="connsiteX47" fmla="*/ 157655 w 6779925"/>
              <a:gd name="connsiteY47" fmla="*/ 1623848 h 2191406"/>
              <a:gd name="connsiteX48" fmla="*/ 268014 w 6779925"/>
              <a:gd name="connsiteY48" fmla="*/ 1655379 h 2191406"/>
              <a:gd name="connsiteX49" fmla="*/ 315310 w 6779925"/>
              <a:gd name="connsiteY49" fmla="*/ 1671144 h 2191406"/>
              <a:gd name="connsiteX50" fmla="*/ 378372 w 6779925"/>
              <a:gd name="connsiteY50" fmla="*/ 1718441 h 2191406"/>
              <a:gd name="connsiteX51" fmla="*/ 425669 w 6779925"/>
              <a:gd name="connsiteY51" fmla="*/ 1734206 h 2191406"/>
              <a:gd name="connsiteX52" fmla="*/ 614855 w 6779925"/>
              <a:gd name="connsiteY52" fmla="*/ 1891862 h 2191406"/>
              <a:gd name="connsiteX53" fmla="*/ 677917 w 6779925"/>
              <a:gd name="connsiteY53" fmla="*/ 1939158 h 2191406"/>
              <a:gd name="connsiteX54" fmla="*/ 788276 w 6779925"/>
              <a:gd name="connsiteY54" fmla="*/ 1986455 h 2191406"/>
              <a:gd name="connsiteX55" fmla="*/ 851338 w 6779925"/>
              <a:gd name="connsiteY55" fmla="*/ 2017986 h 2191406"/>
              <a:gd name="connsiteX56" fmla="*/ 945931 w 6779925"/>
              <a:gd name="connsiteY56" fmla="*/ 2065282 h 2191406"/>
              <a:gd name="connsiteX57" fmla="*/ 1008993 w 6779925"/>
              <a:gd name="connsiteY57" fmla="*/ 2096813 h 2191406"/>
              <a:gd name="connsiteX58" fmla="*/ 1403131 w 6779925"/>
              <a:gd name="connsiteY58" fmla="*/ 2112579 h 2191406"/>
              <a:gd name="connsiteX59" fmla="*/ 1545021 w 6779925"/>
              <a:gd name="connsiteY59" fmla="*/ 2128344 h 2191406"/>
              <a:gd name="connsiteX60" fmla="*/ 1655379 w 6779925"/>
              <a:gd name="connsiteY60" fmla="*/ 2144110 h 2191406"/>
              <a:gd name="connsiteX61" fmla="*/ 1797269 w 6779925"/>
              <a:gd name="connsiteY61" fmla="*/ 2159875 h 2191406"/>
              <a:gd name="connsiteX62" fmla="*/ 1939159 w 6779925"/>
              <a:gd name="connsiteY62" fmla="*/ 2191406 h 2191406"/>
              <a:gd name="connsiteX63" fmla="*/ 2159876 w 6779925"/>
              <a:gd name="connsiteY63" fmla="*/ 2175641 h 2191406"/>
              <a:gd name="connsiteX64" fmla="*/ 2207172 w 6779925"/>
              <a:gd name="connsiteY64" fmla="*/ 2159875 h 2191406"/>
              <a:gd name="connsiteX65" fmla="*/ 2254469 w 6779925"/>
              <a:gd name="connsiteY65" fmla="*/ 2112579 h 2191406"/>
              <a:gd name="connsiteX66" fmla="*/ 2396359 w 6779925"/>
              <a:gd name="connsiteY66" fmla="*/ 2033751 h 2191406"/>
              <a:gd name="connsiteX67" fmla="*/ 2506717 w 6779925"/>
              <a:gd name="connsiteY67" fmla="*/ 2017986 h 2191406"/>
              <a:gd name="connsiteX68" fmla="*/ 2664372 w 6779925"/>
              <a:gd name="connsiteY68" fmla="*/ 1970689 h 2191406"/>
              <a:gd name="connsiteX69" fmla="*/ 2774731 w 6779925"/>
              <a:gd name="connsiteY69" fmla="*/ 1891862 h 2191406"/>
              <a:gd name="connsiteX70" fmla="*/ 2822028 w 6779925"/>
              <a:gd name="connsiteY70" fmla="*/ 1860331 h 2191406"/>
              <a:gd name="connsiteX71" fmla="*/ 2869324 w 6779925"/>
              <a:gd name="connsiteY71" fmla="*/ 1844565 h 2191406"/>
              <a:gd name="connsiteX72" fmla="*/ 2932386 w 6779925"/>
              <a:gd name="connsiteY72" fmla="*/ 1813034 h 2191406"/>
              <a:gd name="connsiteX73" fmla="*/ 3026979 w 6779925"/>
              <a:gd name="connsiteY73" fmla="*/ 1781503 h 2191406"/>
              <a:gd name="connsiteX74" fmla="*/ 3074276 w 6779925"/>
              <a:gd name="connsiteY74" fmla="*/ 1765737 h 2191406"/>
              <a:gd name="connsiteX75" fmla="*/ 3137338 w 6779925"/>
              <a:gd name="connsiteY75" fmla="*/ 1734206 h 2191406"/>
              <a:gd name="connsiteX76" fmla="*/ 3200400 w 6779925"/>
              <a:gd name="connsiteY76" fmla="*/ 1718441 h 2191406"/>
              <a:gd name="connsiteX77" fmla="*/ 3342290 w 6779925"/>
              <a:gd name="connsiteY77" fmla="*/ 1671144 h 2191406"/>
              <a:gd name="connsiteX78" fmla="*/ 3389586 w 6779925"/>
              <a:gd name="connsiteY78" fmla="*/ 1639613 h 2191406"/>
              <a:gd name="connsiteX79" fmla="*/ 3484179 w 6779925"/>
              <a:gd name="connsiteY79" fmla="*/ 1608082 h 2191406"/>
              <a:gd name="connsiteX80" fmla="*/ 3531476 w 6779925"/>
              <a:gd name="connsiteY80" fmla="*/ 1576551 h 2191406"/>
              <a:gd name="connsiteX81" fmla="*/ 3594538 w 6779925"/>
              <a:gd name="connsiteY81" fmla="*/ 1560786 h 2191406"/>
              <a:gd name="connsiteX82" fmla="*/ 3689131 w 6779925"/>
              <a:gd name="connsiteY82" fmla="*/ 1529255 h 2191406"/>
              <a:gd name="connsiteX83" fmla="*/ 4367048 w 6779925"/>
              <a:gd name="connsiteY83" fmla="*/ 1513489 h 2191406"/>
              <a:gd name="connsiteX84" fmla="*/ 4445876 w 6779925"/>
              <a:gd name="connsiteY84" fmla="*/ 1497724 h 2191406"/>
              <a:gd name="connsiteX85" fmla="*/ 4966138 w 6779925"/>
              <a:gd name="connsiteY85" fmla="*/ 1466193 h 2191406"/>
              <a:gd name="connsiteX86" fmla="*/ 5029200 w 6779925"/>
              <a:gd name="connsiteY86" fmla="*/ 1434662 h 2191406"/>
              <a:gd name="connsiteX87" fmla="*/ 5123793 w 6779925"/>
              <a:gd name="connsiteY87" fmla="*/ 1403131 h 2191406"/>
              <a:gd name="connsiteX88" fmla="*/ 5171090 w 6779925"/>
              <a:gd name="connsiteY88" fmla="*/ 1371600 h 2191406"/>
              <a:gd name="connsiteX89" fmla="*/ 5202621 w 6779925"/>
              <a:gd name="connsiteY89" fmla="*/ 1340068 h 2191406"/>
              <a:gd name="connsiteX90" fmla="*/ 5297214 w 6779925"/>
              <a:gd name="connsiteY90" fmla="*/ 1308537 h 2191406"/>
              <a:gd name="connsiteX91" fmla="*/ 5533697 w 6779925"/>
              <a:gd name="connsiteY91" fmla="*/ 1277006 h 2191406"/>
              <a:gd name="connsiteX92" fmla="*/ 5612524 w 6779925"/>
              <a:gd name="connsiteY92" fmla="*/ 1261241 h 2191406"/>
              <a:gd name="connsiteX93" fmla="*/ 5927834 w 6779925"/>
              <a:gd name="connsiteY93" fmla="*/ 1245475 h 2191406"/>
              <a:gd name="connsiteX94" fmla="*/ 6022428 w 6779925"/>
              <a:gd name="connsiteY94" fmla="*/ 1229710 h 2191406"/>
              <a:gd name="connsiteX95" fmla="*/ 6132786 w 6779925"/>
              <a:gd name="connsiteY95" fmla="*/ 1198179 h 2191406"/>
              <a:gd name="connsiteX96" fmla="*/ 6274676 w 6779925"/>
              <a:gd name="connsiteY96" fmla="*/ 1182413 h 2191406"/>
              <a:gd name="connsiteX97" fmla="*/ 6337738 w 6779925"/>
              <a:gd name="connsiteY97" fmla="*/ 1166648 h 2191406"/>
              <a:gd name="connsiteX98" fmla="*/ 6385034 w 6779925"/>
              <a:gd name="connsiteY98" fmla="*/ 1135117 h 2191406"/>
              <a:gd name="connsiteX99" fmla="*/ 6479628 w 6779925"/>
              <a:gd name="connsiteY99" fmla="*/ 1119351 h 2191406"/>
              <a:gd name="connsiteX100" fmla="*/ 6589986 w 6779925"/>
              <a:gd name="connsiteY100" fmla="*/ 1087820 h 2191406"/>
              <a:gd name="connsiteX101" fmla="*/ 6716110 w 6779925"/>
              <a:gd name="connsiteY101" fmla="*/ 1056289 h 2191406"/>
              <a:gd name="connsiteX102" fmla="*/ 6779172 w 6779925"/>
              <a:gd name="connsiteY102" fmla="*/ 961696 h 2191406"/>
              <a:gd name="connsiteX103" fmla="*/ 6747641 w 6779925"/>
              <a:gd name="connsiteY103" fmla="*/ 835572 h 2191406"/>
              <a:gd name="connsiteX104" fmla="*/ 6653048 w 6779925"/>
              <a:gd name="connsiteY104" fmla="*/ 740979 h 2191406"/>
              <a:gd name="connsiteX105" fmla="*/ 6542690 w 6779925"/>
              <a:gd name="connsiteY105" fmla="*/ 677917 h 2191406"/>
              <a:gd name="connsiteX106" fmla="*/ 6463862 w 6779925"/>
              <a:gd name="connsiteY106" fmla="*/ 630620 h 2191406"/>
              <a:gd name="connsiteX107" fmla="*/ 6416565 w 6779925"/>
              <a:gd name="connsiteY107" fmla="*/ 599089 h 2191406"/>
              <a:gd name="connsiteX108" fmla="*/ 6353503 w 6779925"/>
              <a:gd name="connsiteY108" fmla="*/ 551793 h 2191406"/>
              <a:gd name="connsiteX109" fmla="*/ 6290441 w 6779925"/>
              <a:gd name="connsiteY109" fmla="*/ 520262 h 2191406"/>
              <a:gd name="connsiteX110" fmla="*/ 6195848 w 6779925"/>
              <a:gd name="connsiteY110" fmla="*/ 457200 h 2191406"/>
              <a:gd name="connsiteX111" fmla="*/ 6132786 w 6779925"/>
              <a:gd name="connsiteY111" fmla="*/ 378372 h 2191406"/>
              <a:gd name="connsiteX112" fmla="*/ 5990897 w 6779925"/>
              <a:gd name="connsiteY112" fmla="*/ 299544 h 2191406"/>
              <a:gd name="connsiteX113" fmla="*/ 5959365 w 6779925"/>
              <a:gd name="connsiteY113" fmla="*/ 252248 h 2191406"/>
              <a:gd name="connsiteX114" fmla="*/ 5912069 w 6779925"/>
              <a:gd name="connsiteY114" fmla="*/ 204951 h 2191406"/>
              <a:gd name="connsiteX115" fmla="*/ 5754414 w 6779925"/>
              <a:gd name="connsiteY115" fmla="*/ 173420 h 2191406"/>
              <a:gd name="connsiteX116" fmla="*/ 5707117 w 6779925"/>
              <a:gd name="connsiteY116" fmla="*/ 126124 h 2191406"/>
              <a:gd name="connsiteX117" fmla="*/ 5675586 w 6779925"/>
              <a:gd name="connsiteY117" fmla="*/ 78827 h 2191406"/>
              <a:gd name="connsiteX118" fmla="*/ 5533697 w 6779925"/>
              <a:gd name="connsiteY118" fmla="*/ 0 h 2191406"/>
              <a:gd name="connsiteX119" fmla="*/ 5360276 w 6779925"/>
              <a:gd name="connsiteY119" fmla="*/ 15765 h 2191406"/>
              <a:gd name="connsiteX120" fmla="*/ 5265683 w 6779925"/>
              <a:gd name="connsiteY120" fmla="*/ 47296 h 2191406"/>
              <a:gd name="connsiteX121" fmla="*/ 5218386 w 6779925"/>
              <a:gd name="connsiteY121" fmla="*/ 110358 h 21914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</a:cxnLst>
            <a:rect l="l" t="t" r="r" b="b"/>
            <a:pathLst>
              <a:path w="6779925" h="2191406">
                <a:moveTo>
                  <a:pt x="5360276" y="47296"/>
                </a:moveTo>
                <a:cubicBezTo>
                  <a:pt x="5323490" y="57806"/>
                  <a:pt x="5285739" y="65394"/>
                  <a:pt x="5249917" y="78827"/>
                </a:cubicBezTo>
                <a:cubicBezTo>
                  <a:pt x="5236235" y="83958"/>
                  <a:pt x="5071841" y="160628"/>
                  <a:pt x="5029200" y="173420"/>
                </a:cubicBezTo>
                <a:cubicBezTo>
                  <a:pt x="5003534" y="181120"/>
                  <a:pt x="4976648" y="183931"/>
                  <a:pt x="4950372" y="189186"/>
                </a:cubicBezTo>
                <a:cubicBezTo>
                  <a:pt x="4915773" y="212252"/>
                  <a:pt x="4880019" y="238913"/>
                  <a:pt x="4840014" y="252248"/>
                </a:cubicBezTo>
                <a:cubicBezTo>
                  <a:pt x="4750678" y="282027"/>
                  <a:pt x="4706624" y="283666"/>
                  <a:pt x="4619297" y="299544"/>
                </a:cubicBezTo>
                <a:cubicBezTo>
                  <a:pt x="4452401" y="329889"/>
                  <a:pt x="4628610" y="307965"/>
                  <a:pt x="4351283" y="331075"/>
                </a:cubicBezTo>
                <a:cubicBezTo>
                  <a:pt x="4160464" y="369240"/>
                  <a:pt x="4413734" y="321873"/>
                  <a:pt x="4067503" y="362606"/>
                </a:cubicBezTo>
                <a:cubicBezTo>
                  <a:pt x="4025618" y="367534"/>
                  <a:pt x="3996390" y="382924"/>
                  <a:pt x="3957145" y="394137"/>
                </a:cubicBezTo>
                <a:cubicBezTo>
                  <a:pt x="3936311" y="400090"/>
                  <a:pt x="3915104" y="404648"/>
                  <a:pt x="3894083" y="409903"/>
                </a:cubicBezTo>
                <a:lnTo>
                  <a:pt x="3105807" y="394137"/>
                </a:lnTo>
                <a:cubicBezTo>
                  <a:pt x="3073861" y="392996"/>
                  <a:pt x="3043021" y="375191"/>
                  <a:pt x="3011214" y="378372"/>
                </a:cubicBezTo>
                <a:cubicBezTo>
                  <a:pt x="2987829" y="380711"/>
                  <a:pt x="2970157" y="401651"/>
                  <a:pt x="2948152" y="409903"/>
                </a:cubicBezTo>
                <a:cubicBezTo>
                  <a:pt x="2922712" y="419443"/>
                  <a:pt x="2827660" y="437154"/>
                  <a:pt x="2806262" y="441434"/>
                </a:cubicBezTo>
                <a:cubicBezTo>
                  <a:pt x="2589684" y="421745"/>
                  <a:pt x="2689153" y="439746"/>
                  <a:pt x="2506717" y="394137"/>
                </a:cubicBezTo>
                <a:cubicBezTo>
                  <a:pt x="2393241" y="365768"/>
                  <a:pt x="2490191" y="366262"/>
                  <a:pt x="2396359" y="331075"/>
                </a:cubicBezTo>
                <a:cubicBezTo>
                  <a:pt x="2371269" y="321666"/>
                  <a:pt x="2343383" y="322360"/>
                  <a:pt x="2317531" y="315310"/>
                </a:cubicBezTo>
                <a:cubicBezTo>
                  <a:pt x="2285466" y="306565"/>
                  <a:pt x="2255182" y="291840"/>
                  <a:pt x="2222938" y="283779"/>
                </a:cubicBezTo>
                <a:lnTo>
                  <a:pt x="2159876" y="268013"/>
                </a:lnTo>
                <a:cubicBezTo>
                  <a:pt x="2144110" y="257503"/>
                  <a:pt x="2130321" y="243135"/>
                  <a:pt x="2112579" y="236482"/>
                </a:cubicBezTo>
                <a:cubicBezTo>
                  <a:pt x="2087489" y="227073"/>
                  <a:pt x="2059910" y="226530"/>
                  <a:pt x="2033752" y="220717"/>
                </a:cubicBezTo>
                <a:cubicBezTo>
                  <a:pt x="2012600" y="216017"/>
                  <a:pt x="1991711" y="210206"/>
                  <a:pt x="1970690" y="204951"/>
                </a:cubicBezTo>
                <a:cubicBezTo>
                  <a:pt x="1954924" y="194441"/>
                  <a:pt x="1941135" y="180073"/>
                  <a:pt x="1923393" y="173420"/>
                </a:cubicBezTo>
                <a:cubicBezTo>
                  <a:pt x="1905771" y="166812"/>
                  <a:pt x="1760590" y="143659"/>
                  <a:pt x="1749972" y="141889"/>
                </a:cubicBezTo>
                <a:cubicBezTo>
                  <a:pt x="1639239" y="86522"/>
                  <a:pt x="1732404" y="129389"/>
                  <a:pt x="1639614" y="94593"/>
                </a:cubicBezTo>
                <a:cubicBezTo>
                  <a:pt x="1584582" y="73956"/>
                  <a:pt x="1554619" y="55424"/>
                  <a:pt x="1497724" y="47296"/>
                </a:cubicBezTo>
                <a:cubicBezTo>
                  <a:pt x="1445441" y="39827"/>
                  <a:pt x="1392621" y="36786"/>
                  <a:pt x="1340069" y="31531"/>
                </a:cubicBezTo>
                <a:cubicBezTo>
                  <a:pt x="1213945" y="36786"/>
                  <a:pt x="1087304" y="34735"/>
                  <a:pt x="961697" y="47296"/>
                </a:cubicBezTo>
                <a:cubicBezTo>
                  <a:pt x="961686" y="47297"/>
                  <a:pt x="843461" y="86708"/>
                  <a:pt x="819807" y="94593"/>
                </a:cubicBezTo>
                <a:lnTo>
                  <a:pt x="772510" y="110358"/>
                </a:lnTo>
                <a:lnTo>
                  <a:pt x="630621" y="204951"/>
                </a:lnTo>
                <a:cubicBezTo>
                  <a:pt x="608758" y="219526"/>
                  <a:pt x="589841" y="238322"/>
                  <a:pt x="567559" y="252248"/>
                </a:cubicBezTo>
                <a:cubicBezTo>
                  <a:pt x="547630" y="264704"/>
                  <a:pt x="523621" y="270119"/>
                  <a:pt x="504497" y="283779"/>
                </a:cubicBezTo>
                <a:cubicBezTo>
                  <a:pt x="486354" y="296738"/>
                  <a:pt x="474328" y="316802"/>
                  <a:pt x="457200" y="331075"/>
                </a:cubicBezTo>
                <a:cubicBezTo>
                  <a:pt x="442644" y="343205"/>
                  <a:pt x="425669" y="352096"/>
                  <a:pt x="409903" y="362606"/>
                </a:cubicBezTo>
                <a:cubicBezTo>
                  <a:pt x="325820" y="488732"/>
                  <a:pt x="436179" y="336330"/>
                  <a:pt x="331076" y="441434"/>
                </a:cubicBezTo>
                <a:cubicBezTo>
                  <a:pt x="317678" y="454832"/>
                  <a:pt x="311876" y="474345"/>
                  <a:pt x="299545" y="488731"/>
                </a:cubicBezTo>
                <a:cubicBezTo>
                  <a:pt x="241642" y="556285"/>
                  <a:pt x="241145" y="532735"/>
                  <a:pt x="204952" y="599089"/>
                </a:cubicBezTo>
                <a:cubicBezTo>
                  <a:pt x="182444" y="640353"/>
                  <a:pt x="162911" y="683172"/>
                  <a:pt x="141890" y="725213"/>
                </a:cubicBezTo>
                <a:lnTo>
                  <a:pt x="110359" y="788275"/>
                </a:lnTo>
                <a:cubicBezTo>
                  <a:pt x="62808" y="1026024"/>
                  <a:pt x="123357" y="729783"/>
                  <a:pt x="78828" y="930165"/>
                </a:cubicBezTo>
                <a:cubicBezTo>
                  <a:pt x="73015" y="956323"/>
                  <a:pt x="68317" y="982717"/>
                  <a:pt x="63062" y="1008993"/>
                </a:cubicBezTo>
                <a:cubicBezTo>
                  <a:pt x="57807" y="1119351"/>
                  <a:pt x="59961" y="1230313"/>
                  <a:pt x="47297" y="1340068"/>
                </a:cubicBezTo>
                <a:cubicBezTo>
                  <a:pt x="44053" y="1368182"/>
                  <a:pt x="25702" y="1392398"/>
                  <a:pt x="15765" y="1418896"/>
                </a:cubicBezTo>
                <a:cubicBezTo>
                  <a:pt x="9930" y="1434456"/>
                  <a:pt x="5255" y="1450427"/>
                  <a:pt x="0" y="1466193"/>
                </a:cubicBezTo>
                <a:cubicBezTo>
                  <a:pt x="5255" y="1497724"/>
                  <a:pt x="1469" y="1532195"/>
                  <a:pt x="15765" y="1560786"/>
                </a:cubicBezTo>
                <a:cubicBezTo>
                  <a:pt x="24239" y="1577734"/>
                  <a:pt x="45747" y="1584622"/>
                  <a:pt x="63062" y="1592317"/>
                </a:cubicBezTo>
                <a:cubicBezTo>
                  <a:pt x="93434" y="1605816"/>
                  <a:pt x="126124" y="1613338"/>
                  <a:pt x="157655" y="1623848"/>
                </a:cubicBezTo>
                <a:cubicBezTo>
                  <a:pt x="271041" y="1661643"/>
                  <a:pt x="129463" y="1615793"/>
                  <a:pt x="268014" y="1655379"/>
                </a:cubicBezTo>
                <a:cubicBezTo>
                  <a:pt x="283993" y="1659944"/>
                  <a:pt x="299545" y="1665889"/>
                  <a:pt x="315310" y="1671144"/>
                </a:cubicBezTo>
                <a:cubicBezTo>
                  <a:pt x="336331" y="1686910"/>
                  <a:pt x="355558" y="1705405"/>
                  <a:pt x="378372" y="1718441"/>
                </a:cubicBezTo>
                <a:cubicBezTo>
                  <a:pt x="392801" y="1726686"/>
                  <a:pt x="412268" y="1724378"/>
                  <a:pt x="425669" y="1734206"/>
                </a:cubicBezTo>
                <a:cubicBezTo>
                  <a:pt x="491866" y="1782750"/>
                  <a:pt x="551793" y="1839310"/>
                  <a:pt x="614855" y="1891862"/>
                </a:cubicBezTo>
                <a:cubicBezTo>
                  <a:pt x="635041" y="1908683"/>
                  <a:pt x="655635" y="1925232"/>
                  <a:pt x="677917" y="1939158"/>
                </a:cubicBezTo>
                <a:cubicBezTo>
                  <a:pt x="753971" y="1986691"/>
                  <a:pt x="720007" y="1957197"/>
                  <a:pt x="788276" y="1986455"/>
                </a:cubicBezTo>
                <a:cubicBezTo>
                  <a:pt x="809878" y="1995713"/>
                  <a:pt x="830933" y="2006326"/>
                  <a:pt x="851338" y="2017986"/>
                </a:cubicBezTo>
                <a:cubicBezTo>
                  <a:pt x="1002824" y="2104550"/>
                  <a:pt x="801404" y="2003343"/>
                  <a:pt x="945931" y="2065282"/>
                </a:cubicBezTo>
                <a:cubicBezTo>
                  <a:pt x="967533" y="2074540"/>
                  <a:pt x="985616" y="2094395"/>
                  <a:pt x="1008993" y="2096813"/>
                </a:cubicBezTo>
                <a:cubicBezTo>
                  <a:pt x="1139779" y="2110343"/>
                  <a:pt x="1271752" y="2107324"/>
                  <a:pt x="1403131" y="2112579"/>
                </a:cubicBezTo>
                <a:lnTo>
                  <a:pt x="1545021" y="2128344"/>
                </a:lnTo>
                <a:cubicBezTo>
                  <a:pt x="1581894" y="2132953"/>
                  <a:pt x="1618506" y="2139501"/>
                  <a:pt x="1655379" y="2144110"/>
                </a:cubicBezTo>
                <a:cubicBezTo>
                  <a:pt x="1702599" y="2150013"/>
                  <a:pt x="1750160" y="2153145"/>
                  <a:pt x="1797269" y="2159875"/>
                </a:cubicBezTo>
                <a:cubicBezTo>
                  <a:pt x="1843962" y="2166545"/>
                  <a:pt x="1893265" y="2179933"/>
                  <a:pt x="1939159" y="2191406"/>
                </a:cubicBezTo>
                <a:cubicBezTo>
                  <a:pt x="2012731" y="2186151"/>
                  <a:pt x="2086621" y="2184259"/>
                  <a:pt x="2159876" y="2175641"/>
                </a:cubicBezTo>
                <a:cubicBezTo>
                  <a:pt x="2176380" y="2173699"/>
                  <a:pt x="2193345" y="2169093"/>
                  <a:pt x="2207172" y="2159875"/>
                </a:cubicBezTo>
                <a:cubicBezTo>
                  <a:pt x="2225723" y="2147508"/>
                  <a:pt x="2236870" y="2126267"/>
                  <a:pt x="2254469" y="2112579"/>
                </a:cubicBezTo>
                <a:cubicBezTo>
                  <a:pt x="2298230" y="2078543"/>
                  <a:pt x="2341467" y="2044729"/>
                  <a:pt x="2396359" y="2033751"/>
                </a:cubicBezTo>
                <a:cubicBezTo>
                  <a:pt x="2432797" y="2026463"/>
                  <a:pt x="2469931" y="2023241"/>
                  <a:pt x="2506717" y="2017986"/>
                </a:cubicBezTo>
                <a:cubicBezTo>
                  <a:pt x="2621866" y="1979603"/>
                  <a:pt x="2569066" y="1994516"/>
                  <a:pt x="2664372" y="1970689"/>
                </a:cubicBezTo>
                <a:cubicBezTo>
                  <a:pt x="2775837" y="1896380"/>
                  <a:pt x="2637845" y="1989637"/>
                  <a:pt x="2774731" y="1891862"/>
                </a:cubicBezTo>
                <a:cubicBezTo>
                  <a:pt x="2790150" y="1880849"/>
                  <a:pt x="2805081" y="1868805"/>
                  <a:pt x="2822028" y="1860331"/>
                </a:cubicBezTo>
                <a:cubicBezTo>
                  <a:pt x="2836892" y="1852899"/>
                  <a:pt x="2854050" y="1851111"/>
                  <a:pt x="2869324" y="1844565"/>
                </a:cubicBezTo>
                <a:cubicBezTo>
                  <a:pt x="2890926" y="1835307"/>
                  <a:pt x="2910565" y="1821762"/>
                  <a:pt x="2932386" y="1813034"/>
                </a:cubicBezTo>
                <a:cubicBezTo>
                  <a:pt x="2963245" y="1800690"/>
                  <a:pt x="2995448" y="1792013"/>
                  <a:pt x="3026979" y="1781503"/>
                </a:cubicBezTo>
                <a:lnTo>
                  <a:pt x="3074276" y="1765737"/>
                </a:lnTo>
                <a:cubicBezTo>
                  <a:pt x="3096572" y="1758305"/>
                  <a:pt x="3115333" y="1742458"/>
                  <a:pt x="3137338" y="1734206"/>
                </a:cubicBezTo>
                <a:cubicBezTo>
                  <a:pt x="3157626" y="1726598"/>
                  <a:pt x="3179646" y="1724667"/>
                  <a:pt x="3200400" y="1718441"/>
                </a:cubicBezTo>
                <a:cubicBezTo>
                  <a:pt x="3200423" y="1718434"/>
                  <a:pt x="3318630" y="1679031"/>
                  <a:pt x="3342290" y="1671144"/>
                </a:cubicBezTo>
                <a:cubicBezTo>
                  <a:pt x="3360265" y="1665152"/>
                  <a:pt x="3372271" y="1647308"/>
                  <a:pt x="3389586" y="1639613"/>
                </a:cubicBezTo>
                <a:cubicBezTo>
                  <a:pt x="3419958" y="1626114"/>
                  <a:pt x="3452648" y="1618592"/>
                  <a:pt x="3484179" y="1608082"/>
                </a:cubicBezTo>
                <a:cubicBezTo>
                  <a:pt x="3502155" y="1602090"/>
                  <a:pt x="3514060" y="1584015"/>
                  <a:pt x="3531476" y="1576551"/>
                </a:cubicBezTo>
                <a:cubicBezTo>
                  <a:pt x="3551392" y="1568016"/>
                  <a:pt x="3573784" y="1567012"/>
                  <a:pt x="3594538" y="1560786"/>
                </a:cubicBezTo>
                <a:cubicBezTo>
                  <a:pt x="3626373" y="1551236"/>
                  <a:pt x="3655903" y="1530028"/>
                  <a:pt x="3689131" y="1529255"/>
                </a:cubicBezTo>
                <a:lnTo>
                  <a:pt x="4367048" y="1513489"/>
                </a:lnTo>
                <a:cubicBezTo>
                  <a:pt x="4393324" y="1508234"/>
                  <a:pt x="4419126" y="1499298"/>
                  <a:pt x="4445876" y="1497724"/>
                </a:cubicBezTo>
                <a:cubicBezTo>
                  <a:pt x="4985699" y="1465970"/>
                  <a:pt x="4746475" y="1521107"/>
                  <a:pt x="4966138" y="1466193"/>
                </a:cubicBezTo>
                <a:cubicBezTo>
                  <a:pt x="4987159" y="1455683"/>
                  <a:pt x="5007379" y="1443390"/>
                  <a:pt x="5029200" y="1434662"/>
                </a:cubicBezTo>
                <a:cubicBezTo>
                  <a:pt x="5060059" y="1422318"/>
                  <a:pt x="5123793" y="1403131"/>
                  <a:pt x="5123793" y="1403131"/>
                </a:cubicBezTo>
                <a:cubicBezTo>
                  <a:pt x="5139559" y="1392621"/>
                  <a:pt x="5156294" y="1383437"/>
                  <a:pt x="5171090" y="1371600"/>
                </a:cubicBezTo>
                <a:cubicBezTo>
                  <a:pt x="5182697" y="1362314"/>
                  <a:pt x="5189326" y="1346716"/>
                  <a:pt x="5202621" y="1340068"/>
                </a:cubicBezTo>
                <a:cubicBezTo>
                  <a:pt x="5232349" y="1325204"/>
                  <a:pt x="5265683" y="1319047"/>
                  <a:pt x="5297214" y="1308537"/>
                </a:cubicBezTo>
                <a:cubicBezTo>
                  <a:pt x="5356334" y="1288830"/>
                  <a:pt x="5490293" y="1282793"/>
                  <a:pt x="5533697" y="1277006"/>
                </a:cubicBezTo>
                <a:cubicBezTo>
                  <a:pt x="5560258" y="1273465"/>
                  <a:pt x="5585813" y="1263378"/>
                  <a:pt x="5612524" y="1261241"/>
                </a:cubicBezTo>
                <a:cubicBezTo>
                  <a:pt x="5717423" y="1252849"/>
                  <a:pt x="5822731" y="1250730"/>
                  <a:pt x="5927834" y="1245475"/>
                </a:cubicBezTo>
                <a:cubicBezTo>
                  <a:pt x="5959365" y="1240220"/>
                  <a:pt x="5991223" y="1236644"/>
                  <a:pt x="6022428" y="1229710"/>
                </a:cubicBezTo>
                <a:cubicBezTo>
                  <a:pt x="6115157" y="1209104"/>
                  <a:pt x="6021166" y="1215351"/>
                  <a:pt x="6132786" y="1198179"/>
                </a:cubicBezTo>
                <a:cubicBezTo>
                  <a:pt x="6179820" y="1190943"/>
                  <a:pt x="6227379" y="1187668"/>
                  <a:pt x="6274676" y="1182413"/>
                </a:cubicBezTo>
                <a:cubicBezTo>
                  <a:pt x="6295697" y="1177158"/>
                  <a:pt x="6317822" y="1175183"/>
                  <a:pt x="6337738" y="1166648"/>
                </a:cubicBezTo>
                <a:cubicBezTo>
                  <a:pt x="6355154" y="1159184"/>
                  <a:pt x="6367059" y="1141109"/>
                  <a:pt x="6385034" y="1135117"/>
                </a:cubicBezTo>
                <a:cubicBezTo>
                  <a:pt x="6415360" y="1125008"/>
                  <a:pt x="6448282" y="1125620"/>
                  <a:pt x="6479628" y="1119351"/>
                </a:cubicBezTo>
                <a:cubicBezTo>
                  <a:pt x="6627108" y="1089855"/>
                  <a:pt x="6469754" y="1117878"/>
                  <a:pt x="6589986" y="1087820"/>
                </a:cubicBezTo>
                <a:lnTo>
                  <a:pt x="6716110" y="1056289"/>
                </a:lnTo>
                <a:cubicBezTo>
                  <a:pt x="6737131" y="1024758"/>
                  <a:pt x="6786604" y="998856"/>
                  <a:pt x="6779172" y="961696"/>
                </a:cubicBezTo>
                <a:cubicBezTo>
                  <a:pt x="6778186" y="956764"/>
                  <a:pt x="6760695" y="852355"/>
                  <a:pt x="6747641" y="835572"/>
                </a:cubicBezTo>
                <a:cubicBezTo>
                  <a:pt x="6720264" y="800374"/>
                  <a:pt x="6684579" y="772510"/>
                  <a:pt x="6653048" y="740979"/>
                </a:cubicBezTo>
                <a:cubicBezTo>
                  <a:pt x="6628271" y="716202"/>
                  <a:pt x="6570513" y="693374"/>
                  <a:pt x="6542690" y="677917"/>
                </a:cubicBezTo>
                <a:cubicBezTo>
                  <a:pt x="6515903" y="663035"/>
                  <a:pt x="6489847" y="646861"/>
                  <a:pt x="6463862" y="630620"/>
                </a:cubicBezTo>
                <a:cubicBezTo>
                  <a:pt x="6447794" y="620578"/>
                  <a:pt x="6431984" y="610102"/>
                  <a:pt x="6416565" y="599089"/>
                </a:cubicBezTo>
                <a:cubicBezTo>
                  <a:pt x="6395183" y="583817"/>
                  <a:pt x="6375785" y="565719"/>
                  <a:pt x="6353503" y="551793"/>
                </a:cubicBezTo>
                <a:cubicBezTo>
                  <a:pt x="6333573" y="539337"/>
                  <a:pt x="6311462" y="530772"/>
                  <a:pt x="6290441" y="520262"/>
                </a:cubicBezTo>
                <a:cubicBezTo>
                  <a:pt x="6170171" y="399990"/>
                  <a:pt x="6309930" y="525649"/>
                  <a:pt x="6195848" y="457200"/>
                </a:cubicBezTo>
                <a:cubicBezTo>
                  <a:pt x="6145359" y="426906"/>
                  <a:pt x="6179650" y="419378"/>
                  <a:pt x="6132786" y="378372"/>
                </a:cubicBezTo>
                <a:cubicBezTo>
                  <a:pt x="6066066" y="319993"/>
                  <a:pt x="6055857" y="321198"/>
                  <a:pt x="5990897" y="299544"/>
                </a:cubicBezTo>
                <a:cubicBezTo>
                  <a:pt x="5980386" y="283779"/>
                  <a:pt x="5971495" y="266804"/>
                  <a:pt x="5959365" y="252248"/>
                </a:cubicBezTo>
                <a:cubicBezTo>
                  <a:pt x="5945092" y="235120"/>
                  <a:pt x="5930620" y="217318"/>
                  <a:pt x="5912069" y="204951"/>
                </a:cubicBezTo>
                <a:cubicBezTo>
                  <a:pt x="5882054" y="184941"/>
                  <a:pt x="5763754" y="174754"/>
                  <a:pt x="5754414" y="173420"/>
                </a:cubicBezTo>
                <a:cubicBezTo>
                  <a:pt x="5738648" y="157655"/>
                  <a:pt x="5721390" y="143252"/>
                  <a:pt x="5707117" y="126124"/>
                </a:cubicBezTo>
                <a:cubicBezTo>
                  <a:pt x="5694987" y="111568"/>
                  <a:pt x="5689846" y="91304"/>
                  <a:pt x="5675586" y="78827"/>
                </a:cubicBezTo>
                <a:cubicBezTo>
                  <a:pt x="5608866" y="20447"/>
                  <a:pt x="5598658" y="21653"/>
                  <a:pt x="5533697" y="0"/>
                </a:cubicBezTo>
                <a:cubicBezTo>
                  <a:pt x="5475890" y="5255"/>
                  <a:pt x="5417438" y="5678"/>
                  <a:pt x="5360276" y="15765"/>
                </a:cubicBezTo>
                <a:cubicBezTo>
                  <a:pt x="5327545" y="21541"/>
                  <a:pt x="5265683" y="47296"/>
                  <a:pt x="5265683" y="47296"/>
                </a:cubicBezTo>
                <a:cubicBezTo>
                  <a:pt x="5230030" y="100777"/>
                  <a:pt x="5247551" y="81195"/>
                  <a:pt x="5218386" y="110358"/>
                </a:cubicBezTo>
              </a:path>
            </a:pathLst>
          </a:custGeom>
          <a:noFill/>
          <a:ln w="57150">
            <a:solidFill>
              <a:srgbClr val="0070C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Picture 2" descr="F:\ppt Alain\aspirationmucometre.JPG"/>
          <p:cNvPicPr>
            <a:picLocks noChangeAspect="1" noChangeArrowheads="1"/>
          </p:cNvPicPr>
          <p:nvPr/>
        </p:nvPicPr>
        <p:blipFill rotWithShape="1">
          <a:blip r:embed="rId4" cstate="print"/>
          <a:srcRect t="5415" b="6108"/>
          <a:stretch/>
        </p:blipFill>
        <p:spPr bwMode="auto">
          <a:xfrm>
            <a:off x="0" y="-68239"/>
            <a:ext cx="12192000" cy="696035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sp>
        <p:nvSpPr>
          <p:cNvPr id="7" name="Rectangle 6"/>
          <p:cNvSpPr/>
          <p:nvPr/>
        </p:nvSpPr>
        <p:spPr>
          <a:xfrm>
            <a:off x="-11308" y="-68238"/>
            <a:ext cx="12192000" cy="6960358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/>
          <p:cNvSpPr txBox="1"/>
          <p:nvPr/>
        </p:nvSpPr>
        <p:spPr>
          <a:xfrm>
            <a:off x="0" y="1461946"/>
            <a:ext cx="12192000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239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</a:rPr>
              <a:t>MUCOM</a:t>
            </a:r>
            <a:r>
              <a:rPr lang="en-CA" sz="23900" b="1" cap="all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</a:rPr>
              <a:t>E</a:t>
            </a:r>
            <a:r>
              <a:rPr lang="en-CA" sz="23900" b="1" dirty="0">
                <a:solidFill>
                  <a:srgbClr val="FF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aettenschweiler" panose="020B0706040902060204" pitchFamily="34" charset="0"/>
              </a:rPr>
              <a:t>TRA</a:t>
            </a:r>
          </a:p>
        </p:txBody>
      </p:sp>
      <p:sp>
        <p:nvSpPr>
          <p:cNvPr id="9" name="TextBox 8"/>
          <p:cNvSpPr txBox="1"/>
          <p:nvPr/>
        </p:nvSpPr>
        <p:spPr>
          <a:xfrm rot="21418683">
            <a:off x="6477381" y="4632043"/>
            <a:ext cx="5562239" cy="120032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CA" sz="7200" i="1" dirty="0">
                <a:latin typeface="Freestyle Script" panose="030804020302050B0404" pitchFamily="66" charset="0"/>
              </a:rPr>
              <a:t> = mucus in the uterus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56569082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1991544" y="6713984"/>
            <a:ext cx="3600400" cy="28803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Genital</a:t>
            </a:r>
            <a:r>
              <a:rPr lang="fr-FR" dirty="0"/>
              <a:t> </a:t>
            </a:r>
            <a:r>
              <a:rPr lang="fr-FR" dirty="0" err="1"/>
              <a:t>ultrasounds</a:t>
            </a:r>
            <a:endParaRPr lang="fr-FR" dirty="0"/>
          </a:p>
        </p:txBody>
      </p:sp>
      <p:pic>
        <p:nvPicPr>
          <p:cNvPr id="4" name="Picture 3" descr="anoestrus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4488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524000" y="0"/>
            <a:ext cx="9448800" cy="9087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0" y="-26506"/>
            <a:ext cx="12192000" cy="6884505"/>
          </a:xfrm>
          <a:prstGeom prst="rect">
            <a:avLst/>
          </a:prstGeom>
          <a:solidFill>
            <a:srgbClr val="4D4D4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reeform 8"/>
          <p:cNvSpPr/>
          <p:nvPr/>
        </p:nvSpPr>
        <p:spPr>
          <a:xfrm>
            <a:off x="6841596" y="1658516"/>
            <a:ext cx="1702676" cy="1914500"/>
          </a:xfrm>
          <a:custGeom>
            <a:avLst/>
            <a:gdLst>
              <a:gd name="connsiteX0" fmla="*/ 709448 w 1702676"/>
              <a:gd name="connsiteY0" fmla="*/ 4540 h 2243243"/>
              <a:gd name="connsiteX1" fmla="*/ 520262 w 1702676"/>
              <a:gd name="connsiteY1" fmla="*/ 99133 h 2243243"/>
              <a:gd name="connsiteX2" fmla="*/ 409903 w 1702676"/>
              <a:gd name="connsiteY2" fmla="*/ 209492 h 2243243"/>
              <a:gd name="connsiteX3" fmla="*/ 299545 w 1702676"/>
              <a:gd name="connsiteY3" fmla="*/ 288319 h 2243243"/>
              <a:gd name="connsiteX4" fmla="*/ 220717 w 1702676"/>
              <a:gd name="connsiteY4" fmla="*/ 382912 h 2243243"/>
              <a:gd name="connsiteX5" fmla="*/ 173420 w 1702676"/>
              <a:gd name="connsiteY5" fmla="*/ 414443 h 2243243"/>
              <a:gd name="connsiteX6" fmla="*/ 110358 w 1702676"/>
              <a:gd name="connsiteY6" fmla="*/ 509036 h 2243243"/>
              <a:gd name="connsiteX7" fmla="*/ 31531 w 1702676"/>
              <a:gd name="connsiteY7" fmla="*/ 587864 h 2243243"/>
              <a:gd name="connsiteX8" fmla="*/ 0 w 1702676"/>
              <a:gd name="connsiteY8" fmla="*/ 650926 h 2243243"/>
              <a:gd name="connsiteX9" fmla="*/ 15765 w 1702676"/>
              <a:gd name="connsiteY9" fmla="*/ 1376140 h 2243243"/>
              <a:gd name="connsiteX10" fmla="*/ 31531 w 1702676"/>
              <a:gd name="connsiteY10" fmla="*/ 1439202 h 2243243"/>
              <a:gd name="connsiteX11" fmla="*/ 78827 w 1702676"/>
              <a:gd name="connsiteY11" fmla="*/ 1770278 h 2243243"/>
              <a:gd name="connsiteX12" fmla="*/ 141889 w 1702676"/>
              <a:gd name="connsiteY12" fmla="*/ 1864871 h 2243243"/>
              <a:gd name="connsiteX13" fmla="*/ 283779 w 1702676"/>
              <a:gd name="connsiteY13" fmla="*/ 2006761 h 2243243"/>
              <a:gd name="connsiteX14" fmla="*/ 394138 w 1702676"/>
              <a:gd name="connsiteY14" fmla="*/ 2085588 h 2243243"/>
              <a:gd name="connsiteX15" fmla="*/ 457200 w 1702676"/>
              <a:gd name="connsiteY15" fmla="*/ 2132885 h 2243243"/>
              <a:gd name="connsiteX16" fmla="*/ 536027 w 1702676"/>
              <a:gd name="connsiteY16" fmla="*/ 2227478 h 2243243"/>
              <a:gd name="connsiteX17" fmla="*/ 583324 w 1702676"/>
              <a:gd name="connsiteY17" fmla="*/ 2243243 h 2243243"/>
              <a:gd name="connsiteX18" fmla="*/ 788276 w 1702676"/>
              <a:gd name="connsiteY18" fmla="*/ 2211712 h 2243243"/>
              <a:gd name="connsiteX19" fmla="*/ 835572 w 1702676"/>
              <a:gd name="connsiteY19" fmla="*/ 2180181 h 2243243"/>
              <a:gd name="connsiteX20" fmla="*/ 930165 w 1702676"/>
              <a:gd name="connsiteY20" fmla="*/ 2148650 h 2243243"/>
              <a:gd name="connsiteX21" fmla="*/ 977462 w 1702676"/>
              <a:gd name="connsiteY21" fmla="*/ 2101354 h 2243243"/>
              <a:gd name="connsiteX22" fmla="*/ 1040524 w 1702676"/>
              <a:gd name="connsiteY22" fmla="*/ 2085588 h 2243243"/>
              <a:gd name="connsiteX23" fmla="*/ 1103586 w 1702676"/>
              <a:gd name="connsiteY23" fmla="*/ 2038292 h 2243243"/>
              <a:gd name="connsiteX24" fmla="*/ 1182413 w 1702676"/>
              <a:gd name="connsiteY24" fmla="*/ 1975230 h 2243243"/>
              <a:gd name="connsiteX25" fmla="*/ 1213945 w 1702676"/>
              <a:gd name="connsiteY25" fmla="*/ 1943699 h 2243243"/>
              <a:gd name="connsiteX26" fmla="*/ 1308538 w 1702676"/>
              <a:gd name="connsiteY26" fmla="*/ 1912168 h 2243243"/>
              <a:gd name="connsiteX27" fmla="*/ 1355834 w 1702676"/>
              <a:gd name="connsiteY27" fmla="*/ 1896402 h 2243243"/>
              <a:gd name="connsiteX28" fmla="*/ 1434662 w 1702676"/>
              <a:gd name="connsiteY28" fmla="*/ 1817574 h 2243243"/>
              <a:gd name="connsiteX29" fmla="*/ 1529255 w 1702676"/>
              <a:gd name="connsiteY29" fmla="*/ 1754512 h 2243243"/>
              <a:gd name="connsiteX30" fmla="*/ 1560786 w 1702676"/>
              <a:gd name="connsiteY30" fmla="*/ 1707216 h 2243243"/>
              <a:gd name="connsiteX31" fmla="*/ 1576551 w 1702676"/>
              <a:gd name="connsiteY31" fmla="*/ 1644154 h 2243243"/>
              <a:gd name="connsiteX32" fmla="*/ 1608082 w 1702676"/>
              <a:gd name="connsiteY32" fmla="*/ 1581092 h 2243243"/>
              <a:gd name="connsiteX33" fmla="*/ 1623848 w 1702676"/>
              <a:gd name="connsiteY33" fmla="*/ 966236 h 2243243"/>
              <a:gd name="connsiteX34" fmla="*/ 1639613 w 1702676"/>
              <a:gd name="connsiteY34" fmla="*/ 918940 h 2243243"/>
              <a:gd name="connsiteX35" fmla="*/ 1671145 w 1702676"/>
              <a:gd name="connsiteY35" fmla="*/ 792816 h 2243243"/>
              <a:gd name="connsiteX36" fmla="*/ 1702676 w 1702676"/>
              <a:gd name="connsiteY36" fmla="*/ 650926 h 2243243"/>
              <a:gd name="connsiteX37" fmla="*/ 1686910 w 1702676"/>
              <a:gd name="connsiteY37" fmla="*/ 477505 h 2243243"/>
              <a:gd name="connsiteX38" fmla="*/ 1639613 w 1702676"/>
              <a:gd name="connsiteY38" fmla="*/ 367147 h 2243243"/>
              <a:gd name="connsiteX39" fmla="*/ 1608082 w 1702676"/>
              <a:gd name="connsiteY39" fmla="*/ 304085 h 2243243"/>
              <a:gd name="connsiteX40" fmla="*/ 1529255 w 1702676"/>
              <a:gd name="connsiteY40" fmla="*/ 193726 h 2243243"/>
              <a:gd name="connsiteX41" fmla="*/ 1481958 w 1702676"/>
              <a:gd name="connsiteY41" fmla="*/ 146430 h 2243243"/>
              <a:gd name="connsiteX42" fmla="*/ 1434662 w 1702676"/>
              <a:gd name="connsiteY42" fmla="*/ 130664 h 2243243"/>
              <a:gd name="connsiteX43" fmla="*/ 1324303 w 1702676"/>
              <a:gd name="connsiteY43" fmla="*/ 51836 h 2243243"/>
              <a:gd name="connsiteX44" fmla="*/ 1150882 w 1702676"/>
              <a:gd name="connsiteY44" fmla="*/ 20305 h 2243243"/>
              <a:gd name="connsiteX45" fmla="*/ 961696 w 1702676"/>
              <a:gd name="connsiteY45" fmla="*/ 20305 h 2243243"/>
              <a:gd name="connsiteX46" fmla="*/ 867103 w 1702676"/>
              <a:gd name="connsiteY46" fmla="*/ 51836 h 2243243"/>
              <a:gd name="connsiteX47" fmla="*/ 835572 w 1702676"/>
              <a:gd name="connsiteY47" fmla="*/ 83368 h 2243243"/>
              <a:gd name="connsiteX48" fmla="*/ 740979 w 1702676"/>
              <a:gd name="connsiteY48" fmla="*/ 114899 h 2243243"/>
              <a:gd name="connsiteX49" fmla="*/ 693682 w 1702676"/>
              <a:gd name="connsiteY49" fmla="*/ 130664 h 2243243"/>
              <a:gd name="connsiteX50" fmla="*/ 630620 w 1702676"/>
              <a:gd name="connsiteY50" fmla="*/ 146430 h 2243243"/>
              <a:gd name="connsiteX51" fmla="*/ 504496 w 1702676"/>
              <a:gd name="connsiteY51" fmla="*/ 177961 h 224324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702676" h="2243243">
                <a:moveTo>
                  <a:pt x="709448" y="4540"/>
                </a:moveTo>
                <a:cubicBezTo>
                  <a:pt x="646386" y="36071"/>
                  <a:pt x="570117" y="49278"/>
                  <a:pt x="520262" y="99133"/>
                </a:cubicBezTo>
                <a:cubicBezTo>
                  <a:pt x="483476" y="135919"/>
                  <a:pt x="453189" y="180634"/>
                  <a:pt x="409903" y="209492"/>
                </a:cubicBezTo>
                <a:cubicBezTo>
                  <a:pt x="372475" y="234444"/>
                  <a:pt x="333762" y="258990"/>
                  <a:pt x="299545" y="288319"/>
                </a:cubicBezTo>
                <a:cubicBezTo>
                  <a:pt x="118743" y="443291"/>
                  <a:pt x="366685" y="236946"/>
                  <a:pt x="220717" y="382912"/>
                </a:cubicBezTo>
                <a:cubicBezTo>
                  <a:pt x="207319" y="396310"/>
                  <a:pt x="189186" y="403933"/>
                  <a:pt x="173420" y="414443"/>
                </a:cubicBezTo>
                <a:lnTo>
                  <a:pt x="110358" y="509036"/>
                </a:lnTo>
                <a:cubicBezTo>
                  <a:pt x="89746" y="539955"/>
                  <a:pt x="48149" y="554627"/>
                  <a:pt x="31531" y="587864"/>
                </a:cubicBezTo>
                <a:lnTo>
                  <a:pt x="0" y="650926"/>
                </a:lnTo>
                <a:cubicBezTo>
                  <a:pt x="5255" y="892664"/>
                  <a:pt x="6101" y="1134538"/>
                  <a:pt x="15765" y="1376140"/>
                </a:cubicBezTo>
                <a:cubicBezTo>
                  <a:pt x="16631" y="1397790"/>
                  <a:pt x="28108" y="1417806"/>
                  <a:pt x="31531" y="1439202"/>
                </a:cubicBezTo>
                <a:cubicBezTo>
                  <a:pt x="49144" y="1549281"/>
                  <a:pt x="50850" y="1662367"/>
                  <a:pt x="78827" y="1770278"/>
                </a:cubicBezTo>
                <a:cubicBezTo>
                  <a:pt x="88337" y="1806961"/>
                  <a:pt x="119600" y="1834223"/>
                  <a:pt x="141889" y="1864871"/>
                </a:cubicBezTo>
                <a:cubicBezTo>
                  <a:pt x="223571" y="1977183"/>
                  <a:pt x="181076" y="1915470"/>
                  <a:pt x="283779" y="2006761"/>
                </a:cubicBezTo>
                <a:cubicBezTo>
                  <a:pt x="373555" y="2086561"/>
                  <a:pt x="310274" y="2057635"/>
                  <a:pt x="394138" y="2085588"/>
                </a:cubicBezTo>
                <a:cubicBezTo>
                  <a:pt x="415159" y="2101354"/>
                  <a:pt x="438620" y="2114305"/>
                  <a:pt x="457200" y="2132885"/>
                </a:cubicBezTo>
                <a:cubicBezTo>
                  <a:pt x="515362" y="2191047"/>
                  <a:pt x="458550" y="2175827"/>
                  <a:pt x="536027" y="2227478"/>
                </a:cubicBezTo>
                <a:cubicBezTo>
                  <a:pt x="549854" y="2236696"/>
                  <a:pt x="567558" y="2237988"/>
                  <a:pt x="583324" y="2243243"/>
                </a:cubicBezTo>
                <a:cubicBezTo>
                  <a:pt x="628544" y="2238721"/>
                  <a:pt x="731458" y="2240121"/>
                  <a:pt x="788276" y="2211712"/>
                </a:cubicBezTo>
                <a:cubicBezTo>
                  <a:pt x="805223" y="2203238"/>
                  <a:pt x="818257" y="2187876"/>
                  <a:pt x="835572" y="2180181"/>
                </a:cubicBezTo>
                <a:cubicBezTo>
                  <a:pt x="865944" y="2166682"/>
                  <a:pt x="930165" y="2148650"/>
                  <a:pt x="930165" y="2148650"/>
                </a:cubicBezTo>
                <a:cubicBezTo>
                  <a:pt x="945931" y="2132885"/>
                  <a:pt x="958104" y="2112416"/>
                  <a:pt x="977462" y="2101354"/>
                </a:cubicBezTo>
                <a:cubicBezTo>
                  <a:pt x="996275" y="2090604"/>
                  <a:pt x="1021144" y="2095278"/>
                  <a:pt x="1040524" y="2085588"/>
                </a:cubicBezTo>
                <a:cubicBezTo>
                  <a:pt x="1064026" y="2073837"/>
                  <a:pt x="1082565" y="2054057"/>
                  <a:pt x="1103586" y="2038292"/>
                </a:cubicBezTo>
                <a:cubicBezTo>
                  <a:pt x="1166385" y="1944092"/>
                  <a:pt x="1097802" y="2025995"/>
                  <a:pt x="1182413" y="1975230"/>
                </a:cubicBezTo>
                <a:cubicBezTo>
                  <a:pt x="1195159" y="1967583"/>
                  <a:pt x="1200650" y="1950346"/>
                  <a:pt x="1213945" y="1943699"/>
                </a:cubicBezTo>
                <a:cubicBezTo>
                  <a:pt x="1243673" y="1928835"/>
                  <a:pt x="1277007" y="1922678"/>
                  <a:pt x="1308538" y="1912168"/>
                </a:cubicBezTo>
                <a:lnTo>
                  <a:pt x="1355834" y="1896402"/>
                </a:lnTo>
                <a:cubicBezTo>
                  <a:pt x="1413641" y="1809691"/>
                  <a:pt x="1355834" y="1883264"/>
                  <a:pt x="1434662" y="1817574"/>
                </a:cubicBezTo>
                <a:cubicBezTo>
                  <a:pt x="1513393" y="1751966"/>
                  <a:pt x="1446135" y="1782219"/>
                  <a:pt x="1529255" y="1754512"/>
                </a:cubicBezTo>
                <a:cubicBezTo>
                  <a:pt x="1539765" y="1738747"/>
                  <a:pt x="1553322" y="1724632"/>
                  <a:pt x="1560786" y="1707216"/>
                </a:cubicBezTo>
                <a:cubicBezTo>
                  <a:pt x="1569321" y="1687300"/>
                  <a:pt x="1568943" y="1664442"/>
                  <a:pt x="1576551" y="1644154"/>
                </a:cubicBezTo>
                <a:cubicBezTo>
                  <a:pt x="1584803" y="1622149"/>
                  <a:pt x="1597572" y="1602113"/>
                  <a:pt x="1608082" y="1581092"/>
                </a:cubicBezTo>
                <a:cubicBezTo>
                  <a:pt x="1613337" y="1376140"/>
                  <a:pt x="1614096" y="1171023"/>
                  <a:pt x="1623848" y="966236"/>
                </a:cubicBezTo>
                <a:cubicBezTo>
                  <a:pt x="1624638" y="949637"/>
                  <a:pt x="1635240" y="934973"/>
                  <a:pt x="1639613" y="918940"/>
                </a:cubicBezTo>
                <a:cubicBezTo>
                  <a:pt x="1651015" y="877132"/>
                  <a:pt x="1660634" y="834857"/>
                  <a:pt x="1671145" y="792816"/>
                </a:cubicBezTo>
                <a:cubicBezTo>
                  <a:pt x="1726644" y="570826"/>
                  <a:pt x="1657565" y="786258"/>
                  <a:pt x="1702676" y="650926"/>
                </a:cubicBezTo>
                <a:cubicBezTo>
                  <a:pt x="1697421" y="593119"/>
                  <a:pt x="1694581" y="535041"/>
                  <a:pt x="1686910" y="477505"/>
                </a:cubicBezTo>
                <a:cubicBezTo>
                  <a:pt x="1676777" y="401506"/>
                  <a:pt x="1674221" y="427710"/>
                  <a:pt x="1639613" y="367147"/>
                </a:cubicBezTo>
                <a:cubicBezTo>
                  <a:pt x="1627953" y="346742"/>
                  <a:pt x="1619742" y="324490"/>
                  <a:pt x="1608082" y="304085"/>
                </a:cubicBezTo>
                <a:cubicBezTo>
                  <a:pt x="1593823" y="279131"/>
                  <a:pt x="1543757" y="210645"/>
                  <a:pt x="1529255" y="193726"/>
                </a:cubicBezTo>
                <a:cubicBezTo>
                  <a:pt x="1514745" y="176798"/>
                  <a:pt x="1500509" y="158797"/>
                  <a:pt x="1481958" y="146430"/>
                </a:cubicBezTo>
                <a:cubicBezTo>
                  <a:pt x="1468131" y="137212"/>
                  <a:pt x="1450427" y="135919"/>
                  <a:pt x="1434662" y="130664"/>
                </a:cubicBezTo>
                <a:cubicBezTo>
                  <a:pt x="1427488" y="125284"/>
                  <a:pt x="1342229" y="59519"/>
                  <a:pt x="1324303" y="51836"/>
                </a:cubicBezTo>
                <a:cubicBezTo>
                  <a:pt x="1287140" y="35909"/>
                  <a:pt x="1176448" y="23957"/>
                  <a:pt x="1150882" y="20305"/>
                </a:cubicBezTo>
                <a:cubicBezTo>
                  <a:pt x="1067660" y="-7435"/>
                  <a:pt x="1093700" y="-6096"/>
                  <a:pt x="961696" y="20305"/>
                </a:cubicBezTo>
                <a:cubicBezTo>
                  <a:pt x="929105" y="26823"/>
                  <a:pt x="867103" y="51836"/>
                  <a:pt x="867103" y="51836"/>
                </a:cubicBezTo>
                <a:cubicBezTo>
                  <a:pt x="856593" y="62347"/>
                  <a:pt x="848867" y="76720"/>
                  <a:pt x="835572" y="83368"/>
                </a:cubicBezTo>
                <a:cubicBezTo>
                  <a:pt x="805844" y="98232"/>
                  <a:pt x="772510" y="104389"/>
                  <a:pt x="740979" y="114899"/>
                </a:cubicBezTo>
                <a:cubicBezTo>
                  <a:pt x="725213" y="120154"/>
                  <a:pt x="709804" y="126633"/>
                  <a:pt x="693682" y="130664"/>
                </a:cubicBezTo>
                <a:cubicBezTo>
                  <a:pt x="672661" y="135919"/>
                  <a:pt x="651374" y="140204"/>
                  <a:pt x="630620" y="146430"/>
                </a:cubicBezTo>
                <a:cubicBezTo>
                  <a:pt x="514439" y="181285"/>
                  <a:pt x="572937" y="177961"/>
                  <a:pt x="504496" y="177961"/>
                </a:cubicBezTo>
              </a:path>
            </a:pathLst>
          </a:custGeom>
          <a:noFill/>
          <a:ln w="5715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0" name="Picture 4" descr="CN-OV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372600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559496" y="0"/>
            <a:ext cx="9448800" cy="9087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Freeform 13"/>
          <p:cNvSpPr/>
          <p:nvPr/>
        </p:nvSpPr>
        <p:spPr>
          <a:xfrm>
            <a:off x="6080190" y="2632842"/>
            <a:ext cx="3137383" cy="1757789"/>
          </a:xfrm>
          <a:custGeom>
            <a:avLst/>
            <a:gdLst>
              <a:gd name="connsiteX0" fmla="*/ 2159921 w 3137383"/>
              <a:gd name="connsiteY0" fmla="*/ 110359 h 1757789"/>
              <a:gd name="connsiteX1" fmla="*/ 2049563 w 3137383"/>
              <a:gd name="connsiteY1" fmla="*/ 94593 h 1757789"/>
              <a:gd name="connsiteX2" fmla="*/ 1702721 w 3137383"/>
              <a:gd name="connsiteY2" fmla="*/ 63062 h 1757789"/>
              <a:gd name="connsiteX3" fmla="*/ 1387411 w 3137383"/>
              <a:gd name="connsiteY3" fmla="*/ 31531 h 1757789"/>
              <a:gd name="connsiteX4" fmla="*/ 1308583 w 3137383"/>
              <a:gd name="connsiteY4" fmla="*/ 15766 h 1757789"/>
              <a:gd name="connsiteX5" fmla="*/ 1198225 w 3137383"/>
              <a:gd name="connsiteY5" fmla="*/ 0 h 1757789"/>
              <a:gd name="connsiteX6" fmla="*/ 614901 w 3137383"/>
              <a:gd name="connsiteY6" fmla="*/ 31531 h 1757789"/>
              <a:gd name="connsiteX7" fmla="*/ 425714 w 3137383"/>
              <a:gd name="connsiteY7" fmla="*/ 47297 h 1757789"/>
              <a:gd name="connsiteX8" fmla="*/ 378418 w 3137383"/>
              <a:gd name="connsiteY8" fmla="*/ 63062 h 1757789"/>
              <a:gd name="connsiteX9" fmla="*/ 331121 w 3137383"/>
              <a:gd name="connsiteY9" fmla="*/ 94593 h 1757789"/>
              <a:gd name="connsiteX10" fmla="*/ 268059 w 3137383"/>
              <a:gd name="connsiteY10" fmla="*/ 141890 h 1757789"/>
              <a:gd name="connsiteX11" fmla="*/ 94639 w 3137383"/>
              <a:gd name="connsiteY11" fmla="*/ 315311 h 1757789"/>
              <a:gd name="connsiteX12" fmla="*/ 47342 w 3137383"/>
              <a:gd name="connsiteY12" fmla="*/ 346842 h 1757789"/>
              <a:gd name="connsiteX13" fmla="*/ 15811 w 3137383"/>
              <a:gd name="connsiteY13" fmla="*/ 394138 h 1757789"/>
              <a:gd name="connsiteX14" fmla="*/ 31577 w 3137383"/>
              <a:gd name="connsiteY14" fmla="*/ 599090 h 1757789"/>
              <a:gd name="connsiteX15" fmla="*/ 47342 w 3137383"/>
              <a:gd name="connsiteY15" fmla="*/ 693683 h 1757789"/>
              <a:gd name="connsiteX16" fmla="*/ 94639 w 3137383"/>
              <a:gd name="connsiteY16" fmla="*/ 740980 h 1757789"/>
              <a:gd name="connsiteX17" fmla="*/ 126170 w 3137383"/>
              <a:gd name="connsiteY17" fmla="*/ 788276 h 1757789"/>
              <a:gd name="connsiteX18" fmla="*/ 220763 w 3137383"/>
              <a:gd name="connsiteY18" fmla="*/ 851338 h 1757789"/>
              <a:gd name="connsiteX19" fmla="*/ 252294 w 3137383"/>
              <a:gd name="connsiteY19" fmla="*/ 898635 h 1757789"/>
              <a:gd name="connsiteX20" fmla="*/ 346887 w 3137383"/>
              <a:gd name="connsiteY20" fmla="*/ 961697 h 1757789"/>
              <a:gd name="connsiteX21" fmla="*/ 346887 w 3137383"/>
              <a:gd name="connsiteY21" fmla="*/ 1056290 h 1757789"/>
              <a:gd name="connsiteX22" fmla="*/ 394183 w 3137383"/>
              <a:gd name="connsiteY22" fmla="*/ 1355835 h 1757789"/>
              <a:gd name="connsiteX23" fmla="*/ 409949 w 3137383"/>
              <a:gd name="connsiteY23" fmla="*/ 1434662 h 1757789"/>
              <a:gd name="connsiteX24" fmla="*/ 457245 w 3137383"/>
              <a:gd name="connsiteY24" fmla="*/ 1466193 h 1757789"/>
              <a:gd name="connsiteX25" fmla="*/ 488777 w 3137383"/>
              <a:gd name="connsiteY25" fmla="*/ 1497725 h 1757789"/>
              <a:gd name="connsiteX26" fmla="*/ 583370 w 3137383"/>
              <a:gd name="connsiteY26" fmla="*/ 1560787 h 1757789"/>
              <a:gd name="connsiteX27" fmla="*/ 709494 w 3137383"/>
              <a:gd name="connsiteY27" fmla="*/ 1639614 h 1757789"/>
              <a:gd name="connsiteX28" fmla="*/ 804087 w 3137383"/>
              <a:gd name="connsiteY28" fmla="*/ 1686911 h 1757789"/>
              <a:gd name="connsiteX29" fmla="*/ 1150928 w 3137383"/>
              <a:gd name="connsiteY29" fmla="*/ 1671145 h 1757789"/>
              <a:gd name="connsiteX30" fmla="*/ 1198225 w 3137383"/>
              <a:gd name="connsiteY30" fmla="*/ 1655380 h 1757789"/>
              <a:gd name="connsiteX31" fmla="*/ 1245521 w 3137383"/>
              <a:gd name="connsiteY31" fmla="*/ 1686911 h 1757789"/>
              <a:gd name="connsiteX32" fmla="*/ 1340114 w 3137383"/>
              <a:gd name="connsiteY32" fmla="*/ 1718442 h 1757789"/>
              <a:gd name="connsiteX33" fmla="*/ 1340114 w 3137383"/>
              <a:gd name="connsiteY33" fmla="*/ 1718442 h 1757789"/>
              <a:gd name="connsiteX34" fmla="*/ 1639659 w 3137383"/>
              <a:gd name="connsiteY34" fmla="*/ 1734207 h 1757789"/>
              <a:gd name="connsiteX35" fmla="*/ 2222983 w 3137383"/>
              <a:gd name="connsiteY35" fmla="*/ 1734207 h 1757789"/>
              <a:gd name="connsiteX36" fmla="*/ 2317577 w 3137383"/>
              <a:gd name="connsiteY36" fmla="*/ 1702676 h 1757789"/>
              <a:gd name="connsiteX37" fmla="*/ 2412170 w 3137383"/>
              <a:gd name="connsiteY37" fmla="*/ 1671145 h 1757789"/>
              <a:gd name="connsiteX38" fmla="*/ 2475232 w 3137383"/>
              <a:gd name="connsiteY38" fmla="*/ 1639614 h 1757789"/>
              <a:gd name="connsiteX39" fmla="*/ 2569825 w 3137383"/>
              <a:gd name="connsiteY39" fmla="*/ 1608083 h 1757789"/>
              <a:gd name="connsiteX40" fmla="*/ 2617121 w 3137383"/>
              <a:gd name="connsiteY40" fmla="*/ 1576552 h 1757789"/>
              <a:gd name="connsiteX41" fmla="*/ 2774777 w 3137383"/>
              <a:gd name="connsiteY41" fmla="*/ 1481959 h 1757789"/>
              <a:gd name="connsiteX42" fmla="*/ 2822073 w 3137383"/>
              <a:gd name="connsiteY42" fmla="*/ 1466193 h 1757789"/>
              <a:gd name="connsiteX43" fmla="*/ 2869370 w 3137383"/>
              <a:gd name="connsiteY43" fmla="*/ 1434662 h 1757789"/>
              <a:gd name="connsiteX44" fmla="*/ 2916666 w 3137383"/>
              <a:gd name="connsiteY44" fmla="*/ 1418897 h 1757789"/>
              <a:gd name="connsiteX45" fmla="*/ 3042790 w 3137383"/>
              <a:gd name="connsiteY45" fmla="*/ 1387366 h 1757789"/>
              <a:gd name="connsiteX46" fmla="*/ 3105852 w 3137383"/>
              <a:gd name="connsiteY46" fmla="*/ 1292773 h 1757789"/>
              <a:gd name="connsiteX47" fmla="*/ 3137383 w 3137383"/>
              <a:gd name="connsiteY47" fmla="*/ 1198180 h 1757789"/>
              <a:gd name="connsiteX48" fmla="*/ 3105852 w 3137383"/>
              <a:gd name="connsiteY48" fmla="*/ 835573 h 1757789"/>
              <a:gd name="connsiteX49" fmla="*/ 3074321 w 3137383"/>
              <a:gd name="connsiteY49" fmla="*/ 756745 h 1757789"/>
              <a:gd name="connsiteX50" fmla="*/ 3027025 w 3137383"/>
              <a:gd name="connsiteY50" fmla="*/ 693683 h 1757789"/>
              <a:gd name="connsiteX51" fmla="*/ 2995494 w 3137383"/>
              <a:gd name="connsiteY51" fmla="*/ 646387 h 1757789"/>
              <a:gd name="connsiteX52" fmla="*/ 2948197 w 3137383"/>
              <a:gd name="connsiteY52" fmla="*/ 536028 h 1757789"/>
              <a:gd name="connsiteX53" fmla="*/ 2853604 w 3137383"/>
              <a:gd name="connsiteY53" fmla="*/ 472966 h 1757789"/>
              <a:gd name="connsiteX54" fmla="*/ 2806308 w 3137383"/>
              <a:gd name="connsiteY54" fmla="*/ 425669 h 1757789"/>
              <a:gd name="connsiteX55" fmla="*/ 2711714 w 3137383"/>
              <a:gd name="connsiteY55" fmla="*/ 362607 h 1757789"/>
              <a:gd name="connsiteX56" fmla="*/ 2664418 w 3137383"/>
              <a:gd name="connsiteY56" fmla="*/ 331076 h 1757789"/>
              <a:gd name="connsiteX57" fmla="*/ 2601356 w 3137383"/>
              <a:gd name="connsiteY57" fmla="*/ 315311 h 1757789"/>
              <a:gd name="connsiteX58" fmla="*/ 2554059 w 3137383"/>
              <a:gd name="connsiteY58" fmla="*/ 283780 h 1757789"/>
              <a:gd name="connsiteX59" fmla="*/ 2459466 w 3137383"/>
              <a:gd name="connsiteY59" fmla="*/ 252249 h 1757789"/>
              <a:gd name="connsiteX60" fmla="*/ 2412170 w 3137383"/>
              <a:gd name="connsiteY60" fmla="*/ 236483 h 1757789"/>
              <a:gd name="connsiteX61" fmla="*/ 2222983 w 3137383"/>
              <a:gd name="connsiteY61" fmla="*/ 173421 h 1757789"/>
              <a:gd name="connsiteX62" fmla="*/ 1844611 w 3137383"/>
              <a:gd name="connsiteY62" fmla="*/ 157656 h 1757789"/>
              <a:gd name="connsiteX63" fmla="*/ 1813080 w 3137383"/>
              <a:gd name="connsiteY63" fmla="*/ 141890 h 1757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</a:cxnLst>
            <a:rect l="l" t="t" r="r" b="b"/>
            <a:pathLst>
              <a:path w="3137383" h="1757789">
                <a:moveTo>
                  <a:pt x="2159921" y="110359"/>
                </a:moveTo>
                <a:cubicBezTo>
                  <a:pt x="2123135" y="105104"/>
                  <a:pt x="2086555" y="98116"/>
                  <a:pt x="2049563" y="94593"/>
                </a:cubicBezTo>
                <a:cubicBezTo>
                  <a:pt x="1576208" y="49512"/>
                  <a:pt x="2022877" y="103083"/>
                  <a:pt x="1702721" y="63062"/>
                </a:cubicBezTo>
                <a:cubicBezTo>
                  <a:pt x="1563530" y="16666"/>
                  <a:pt x="1709681" y="60828"/>
                  <a:pt x="1387411" y="31531"/>
                </a:cubicBezTo>
                <a:cubicBezTo>
                  <a:pt x="1360725" y="29105"/>
                  <a:pt x="1335015" y="20171"/>
                  <a:pt x="1308583" y="15766"/>
                </a:cubicBezTo>
                <a:cubicBezTo>
                  <a:pt x="1271929" y="9657"/>
                  <a:pt x="1235011" y="5255"/>
                  <a:pt x="1198225" y="0"/>
                </a:cubicBezTo>
                <a:cubicBezTo>
                  <a:pt x="873051" y="36131"/>
                  <a:pt x="1218205" y="1366"/>
                  <a:pt x="614901" y="31531"/>
                </a:cubicBezTo>
                <a:cubicBezTo>
                  <a:pt x="551699" y="34691"/>
                  <a:pt x="488776" y="42042"/>
                  <a:pt x="425714" y="47297"/>
                </a:cubicBezTo>
                <a:cubicBezTo>
                  <a:pt x="409949" y="52552"/>
                  <a:pt x="393282" y="55630"/>
                  <a:pt x="378418" y="63062"/>
                </a:cubicBezTo>
                <a:cubicBezTo>
                  <a:pt x="361470" y="71536"/>
                  <a:pt x="346540" y="83580"/>
                  <a:pt x="331121" y="94593"/>
                </a:cubicBezTo>
                <a:cubicBezTo>
                  <a:pt x="309739" y="109866"/>
                  <a:pt x="287428" y="124135"/>
                  <a:pt x="268059" y="141890"/>
                </a:cubicBezTo>
                <a:cubicBezTo>
                  <a:pt x="268023" y="141923"/>
                  <a:pt x="130781" y="279168"/>
                  <a:pt x="94639" y="315311"/>
                </a:cubicBezTo>
                <a:cubicBezTo>
                  <a:pt x="81241" y="328709"/>
                  <a:pt x="63108" y="336332"/>
                  <a:pt x="47342" y="346842"/>
                </a:cubicBezTo>
                <a:cubicBezTo>
                  <a:pt x="36832" y="362607"/>
                  <a:pt x="23275" y="376722"/>
                  <a:pt x="15811" y="394138"/>
                </a:cubicBezTo>
                <a:cubicBezTo>
                  <a:pt x="-19065" y="475514"/>
                  <a:pt x="11799" y="500201"/>
                  <a:pt x="31577" y="599090"/>
                </a:cubicBezTo>
                <a:cubicBezTo>
                  <a:pt x="37846" y="630435"/>
                  <a:pt x="34359" y="664472"/>
                  <a:pt x="47342" y="693683"/>
                </a:cubicBezTo>
                <a:cubicBezTo>
                  <a:pt x="56397" y="714057"/>
                  <a:pt x="80365" y="723852"/>
                  <a:pt x="94639" y="740980"/>
                </a:cubicBezTo>
                <a:cubicBezTo>
                  <a:pt x="106769" y="755536"/>
                  <a:pt x="111910" y="775799"/>
                  <a:pt x="126170" y="788276"/>
                </a:cubicBezTo>
                <a:cubicBezTo>
                  <a:pt x="154689" y="813230"/>
                  <a:pt x="220763" y="851338"/>
                  <a:pt x="220763" y="851338"/>
                </a:cubicBezTo>
                <a:cubicBezTo>
                  <a:pt x="231273" y="867104"/>
                  <a:pt x="238034" y="886158"/>
                  <a:pt x="252294" y="898635"/>
                </a:cubicBezTo>
                <a:cubicBezTo>
                  <a:pt x="280813" y="923589"/>
                  <a:pt x="346887" y="961697"/>
                  <a:pt x="346887" y="961697"/>
                </a:cubicBezTo>
                <a:cubicBezTo>
                  <a:pt x="388927" y="1087818"/>
                  <a:pt x="346887" y="930167"/>
                  <a:pt x="346887" y="1056290"/>
                </a:cubicBezTo>
                <a:cubicBezTo>
                  <a:pt x="346887" y="1239439"/>
                  <a:pt x="349868" y="1222890"/>
                  <a:pt x="394183" y="1355835"/>
                </a:cubicBezTo>
                <a:cubicBezTo>
                  <a:pt x="402657" y="1381256"/>
                  <a:pt x="396654" y="1411397"/>
                  <a:pt x="409949" y="1434662"/>
                </a:cubicBezTo>
                <a:cubicBezTo>
                  <a:pt x="419350" y="1451113"/>
                  <a:pt x="442449" y="1454356"/>
                  <a:pt x="457245" y="1466193"/>
                </a:cubicBezTo>
                <a:cubicBezTo>
                  <a:pt x="468852" y="1475479"/>
                  <a:pt x="476886" y="1488806"/>
                  <a:pt x="488777" y="1497725"/>
                </a:cubicBezTo>
                <a:cubicBezTo>
                  <a:pt x="519093" y="1520462"/>
                  <a:pt x="551839" y="1539766"/>
                  <a:pt x="583370" y="1560787"/>
                </a:cubicBezTo>
                <a:cubicBezTo>
                  <a:pt x="620895" y="1585804"/>
                  <a:pt x="671454" y="1620594"/>
                  <a:pt x="709494" y="1639614"/>
                </a:cubicBezTo>
                <a:cubicBezTo>
                  <a:pt x="840034" y="1704884"/>
                  <a:pt x="668544" y="1596550"/>
                  <a:pt x="804087" y="1686911"/>
                </a:cubicBezTo>
                <a:cubicBezTo>
                  <a:pt x="919701" y="1681656"/>
                  <a:pt x="1035564" y="1680374"/>
                  <a:pt x="1150928" y="1671145"/>
                </a:cubicBezTo>
                <a:cubicBezTo>
                  <a:pt x="1167493" y="1669820"/>
                  <a:pt x="1181833" y="1652648"/>
                  <a:pt x="1198225" y="1655380"/>
                </a:cubicBezTo>
                <a:cubicBezTo>
                  <a:pt x="1216915" y="1658495"/>
                  <a:pt x="1228206" y="1679216"/>
                  <a:pt x="1245521" y="1686911"/>
                </a:cubicBezTo>
                <a:cubicBezTo>
                  <a:pt x="1275893" y="1700410"/>
                  <a:pt x="1308583" y="1707932"/>
                  <a:pt x="1340114" y="1718442"/>
                </a:cubicBezTo>
                <a:lnTo>
                  <a:pt x="1340114" y="1718442"/>
                </a:lnTo>
                <a:lnTo>
                  <a:pt x="1639659" y="1734207"/>
                </a:lnTo>
                <a:cubicBezTo>
                  <a:pt x="1883351" y="1764670"/>
                  <a:pt x="1844891" y="1766615"/>
                  <a:pt x="2222983" y="1734207"/>
                </a:cubicBezTo>
                <a:cubicBezTo>
                  <a:pt x="2256098" y="1731369"/>
                  <a:pt x="2286046" y="1713186"/>
                  <a:pt x="2317577" y="1702676"/>
                </a:cubicBezTo>
                <a:lnTo>
                  <a:pt x="2412170" y="1671145"/>
                </a:lnTo>
                <a:cubicBezTo>
                  <a:pt x="2433191" y="1660635"/>
                  <a:pt x="2453411" y="1648342"/>
                  <a:pt x="2475232" y="1639614"/>
                </a:cubicBezTo>
                <a:cubicBezTo>
                  <a:pt x="2506091" y="1627270"/>
                  <a:pt x="2542171" y="1626519"/>
                  <a:pt x="2569825" y="1608083"/>
                </a:cubicBezTo>
                <a:cubicBezTo>
                  <a:pt x="2585590" y="1597573"/>
                  <a:pt x="2600670" y="1585953"/>
                  <a:pt x="2617121" y="1576552"/>
                </a:cubicBezTo>
                <a:cubicBezTo>
                  <a:pt x="2786806" y="1479589"/>
                  <a:pt x="2543357" y="1636237"/>
                  <a:pt x="2774777" y="1481959"/>
                </a:cubicBezTo>
                <a:cubicBezTo>
                  <a:pt x="2788604" y="1472741"/>
                  <a:pt x="2807209" y="1473625"/>
                  <a:pt x="2822073" y="1466193"/>
                </a:cubicBezTo>
                <a:cubicBezTo>
                  <a:pt x="2839020" y="1457719"/>
                  <a:pt x="2852422" y="1443136"/>
                  <a:pt x="2869370" y="1434662"/>
                </a:cubicBezTo>
                <a:cubicBezTo>
                  <a:pt x="2884234" y="1427230"/>
                  <a:pt x="2900633" y="1423269"/>
                  <a:pt x="2916666" y="1418897"/>
                </a:cubicBezTo>
                <a:cubicBezTo>
                  <a:pt x="2958474" y="1407495"/>
                  <a:pt x="3042790" y="1387366"/>
                  <a:pt x="3042790" y="1387366"/>
                </a:cubicBezTo>
                <a:lnTo>
                  <a:pt x="3105852" y="1292773"/>
                </a:lnTo>
                <a:cubicBezTo>
                  <a:pt x="3124288" y="1265118"/>
                  <a:pt x="3137383" y="1198180"/>
                  <a:pt x="3137383" y="1198180"/>
                </a:cubicBezTo>
                <a:cubicBezTo>
                  <a:pt x="3132019" y="1096257"/>
                  <a:pt x="3143368" y="948121"/>
                  <a:pt x="3105852" y="835573"/>
                </a:cubicBezTo>
                <a:cubicBezTo>
                  <a:pt x="3096903" y="808725"/>
                  <a:pt x="3088065" y="781484"/>
                  <a:pt x="3074321" y="756745"/>
                </a:cubicBezTo>
                <a:cubicBezTo>
                  <a:pt x="3061560" y="733776"/>
                  <a:pt x="3042297" y="715064"/>
                  <a:pt x="3027025" y="693683"/>
                </a:cubicBezTo>
                <a:cubicBezTo>
                  <a:pt x="3016012" y="678265"/>
                  <a:pt x="3006004" y="662152"/>
                  <a:pt x="2995494" y="646387"/>
                </a:cubicBezTo>
                <a:cubicBezTo>
                  <a:pt x="2985093" y="604785"/>
                  <a:pt x="2983036" y="566513"/>
                  <a:pt x="2948197" y="536028"/>
                </a:cubicBezTo>
                <a:cubicBezTo>
                  <a:pt x="2919678" y="511074"/>
                  <a:pt x="2880400" y="499762"/>
                  <a:pt x="2853604" y="472966"/>
                </a:cubicBezTo>
                <a:cubicBezTo>
                  <a:pt x="2837839" y="457200"/>
                  <a:pt x="2823907" y="439357"/>
                  <a:pt x="2806308" y="425669"/>
                </a:cubicBezTo>
                <a:cubicBezTo>
                  <a:pt x="2776395" y="402403"/>
                  <a:pt x="2743245" y="383628"/>
                  <a:pt x="2711714" y="362607"/>
                </a:cubicBezTo>
                <a:lnTo>
                  <a:pt x="2664418" y="331076"/>
                </a:lnTo>
                <a:cubicBezTo>
                  <a:pt x="2646390" y="319057"/>
                  <a:pt x="2622377" y="320566"/>
                  <a:pt x="2601356" y="315311"/>
                </a:cubicBezTo>
                <a:cubicBezTo>
                  <a:pt x="2585590" y="304801"/>
                  <a:pt x="2571374" y="291475"/>
                  <a:pt x="2554059" y="283780"/>
                </a:cubicBezTo>
                <a:cubicBezTo>
                  <a:pt x="2523687" y="270281"/>
                  <a:pt x="2490997" y="262759"/>
                  <a:pt x="2459466" y="252249"/>
                </a:cubicBezTo>
                <a:lnTo>
                  <a:pt x="2412170" y="236483"/>
                </a:lnTo>
                <a:lnTo>
                  <a:pt x="2222983" y="173421"/>
                </a:lnTo>
                <a:cubicBezTo>
                  <a:pt x="2103228" y="133502"/>
                  <a:pt x="1970473" y="167338"/>
                  <a:pt x="1844611" y="157656"/>
                </a:cubicBezTo>
                <a:cubicBezTo>
                  <a:pt x="1832895" y="156755"/>
                  <a:pt x="1823590" y="147145"/>
                  <a:pt x="1813080" y="141890"/>
                </a:cubicBezTo>
              </a:path>
            </a:pathLst>
          </a:custGeom>
          <a:noFill/>
          <a:ln w="57150">
            <a:solidFill>
              <a:srgbClr val="0070C0"/>
            </a:solidFill>
            <a:prstDash val="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val 14"/>
          <p:cNvSpPr/>
          <p:nvPr/>
        </p:nvSpPr>
        <p:spPr>
          <a:xfrm>
            <a:off x="8256240" y="3543300"/>
            <a:ext cx="504056" cy="4617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val 15"/>
          <p:cNvSpPr/>
          <p:nvPr/>
        </p:nvSpPr>
        <p:spPr>
          <a:xfrm>
            <a:off x="7392144" y="3831332"/>
            <a:ext cx="504056" cy="4617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val 16"/>
          <p:cNvSpPr/>
          <p:nvPr/>
        </p:nvSpPr>
        <p:spPr>
          <a:xfrm>
            <a:off x="7104112" y="3212976"/>
            <a:ext cx="504056" cy="4617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val 17"/>
          <p:cNvSpPr/>
          <p:nvPr/>
        </p:nvSpPr>
        <p:spPr>
          <a:xfrm>
            <a:off x="6456040" y="2924944"/>
            <a:ext cx="504056" cy="46176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19" name="Picture 3" descr="prooestrus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3726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Rectangle 19"/>
          <p:cNvSpPr/>
          <p:nvPr/>
        </p:nvSpPr>
        <p:spPr>
          <a:xfrm>
            <a:off x="1543744" y="0"/>
            <a:ext cx="9429056" cy="9087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1" name="Picture 3" descr="liquid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496" y="-50"/>
            <a:ext cx="9372600" cy="7029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1559496" y="0"/>
            <a:ext cx="9448800" cy="9087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3" name="Picture 4" descr="OSAER-02"/>
          <p:cNvPicPr>
            <a:picLocks noChangeAspect="1" noChangeArrowheads="1"/>
          </p:cNvPicPr>
          <p:nvPr/>
        </p:nvPicPr>
        <p:blipFill>
          <a:blip r:embed="rId8">
            <a:lum bright="30000"/>
          </a:blip>
          <a:srcRect/>
          <a:stretch>
            <a:fillRect/>
          </a:stretch>
        </p:blipFill>
        <p:spPr>
          <a:xfrm>
            <a:off x="1524000" y="0"/>
            <a:ext cx="9452658" cy="7086600"/>
          </a:xfrm>
          <a:prstGeom prst="rect">
            <a:avLst/>
          </a:prstGeom>
          <a:noFill/>
          <a:ln/>
        </p:spPr>
      </p:pic>
      <p:sp>
        <p:nvSpPr>
          <p:cNvPr id="24" name="Oval 23"/>
          <p:cNvSpPr/>
          <p:nvPr/>
        </p:nvSpPr>
        <p:spPr>
          <a:xfrm>
            <a:off x="6080189" y="2302398"/>
            <a:ext cx="2160240" cy="208823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5" name="Picture 24" descr="P1010159">
            <a:hlinkClick r:id="rId9" action="ppaction://hlinkfile"/>
          </p:cNvPr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0" y="3541549"/>
            <a:ext cx="4162926" cy="3307816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7" name="TextBox 26"/>
          <p:cNvSpPr txBox="1"/>
          <p:nvPr/>
        </p:nvSpPr>
        <p:spPr>
          <a:xfrm>
            <a:off x="9871860" y="177362"/>
            <a:ext cx="11364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200" dirty="0">
                <a:solidFill>
                  <a:schemeClr val="bg1"/>
                </a:solidFill>
              </a:rPr>
              <a:t>©ENVA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578026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B95478F-0309-B2DD-E42B-E4A9E55EF97F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Content Placeholder 3" descr="REPRO DOUCET-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 t="3992"/>
          <a:stretch>
            <a:fillRect/>
          </a:stretch>
        </p:blipFill>
        <p:spPr>
          <a:xfrm>
            <a:off x="1510614" y="260648"/>
            <a:ext cx="9161529" cy="6395742"/>
          </a:xfrm>
          <a:noFill/>
        </p:spPr>
      </p:pic>
      <p:sp>
        <p:nvSpPr>
          <p:cNvPr id="8" name="Freeform 7"/>
          <p:cNvSpPr/>
          <p:nvPr/>
        </p:nvSpPr>
        <p:spPr>
          <a:xfrm>
            <a:off x="4513213" y="2336304"/>
            <a:ext cx="3792732" cy="2514600"/>
          </a:xfrm>
          <a:custGeom>
            <a:avLst/>
            <a:gdLst>
              <a:gd name="connsiteX0" fmla="*/ 2630537 w 3792732"/>
              <a:gd name="connsiteY0" fmla="*/ 209550 h 2514600"/>
              <a:gd name="connsiteX1" fmla="*/ 2039987 w 3792732"/>
              <a:gd name="connsiteY1" fmla="*/ 171450 h 2514600"/>
              <a:gd name="connsiteX2" fmla="*/ 1849487 w 3792732"/>
              <a:gd name="connsiteY2" fmla="*/ 133350 h 2514600"/>
              <a:gd name="connsiteX3" fmla="*/ 1735187 w 3792732"/>
              <a:gd name="connsiteY3" fmla="*/ 152400 h 2514600"/>
              <a:gd name="connsiteX4" fmla="*/ 1620887 w 3792732"/>
              <a:gd name="connsiteY4" fmla="*/ 190500 h 2514600"/>
              <a:gd name="connsiteX5" fmla="*/ 1544687 w 3792732"/>
              <a:gd name="connsiteY5" fmla="*/ 209550 h 2514600"/>
              <a:gd name="connsiteX6" fmla="*/ 1182737 w 3792732"/>
              <a:gd name="connsiteY6" fmla="*/ 190500 h 2514600"/>
              <a:gd name="connsiteX7" fmla="*/ 1068437 w 3792732"/>
              <a:gd name="connsiteY7" fmla="*/ 152400 h 2514600"/>
              <a:gd name="connsiteX8" fmla="*/ 782687 w 3792732"/>
              <a:gd name="connsiteY8" fmla="*/ 57150 h 2514600"/>
              <a:gd name="connsiteX9" fmla="*/ 592187 w 3792732"/>
              <a:gd name="connsiteY9" fmla="*/ 38100 h 2514600"/>
              <a:gd name="connsiteX10" fmla="*/ 420737 w 3792732"/>
              <a:gd name="connsiteY10" fmla="*/ 0 h 2514600"/>
              <a:gd name="connsiteX11" fmla="*/ 287387 w 3792732"/>
              <a:gd name="connsiteY11" fmla="*/ 19050 h 2514600"/>
              <a:gd name="connsiteX12" fmla="*/ 173087 w 3792732"/>
              <a:gd name="connsiteY12" fmla="*/ 114300 h 2514600"/>
              <a:gd name="connsiteX13" fmla="*/ 96887 w 3792732"/>
              <a:gd name="connsiteY13" fmla="*/ 209550 h 2514600"/>
              <a:gd name="connsiteX14" fmla="*/ 77837 w 3792732"/>
              <a:gd name="connsiteY14" fmla="*/ 266700 h 2514600"/>
              <a:gd name="connsiteX15" fmla="*/ 39737 w 3792732"/>
              <a:gd name="connsiteY15" fmla="*/ 323850 h 2514600"/>
              <a:gd name="connsiteX16" fmla="*/ 20687 w 3792732"/>
              <a:gd name="connsiteY16" fmla="*/ 419100 h 2514600"/>
              <a:gd name="connsiteX17" fmla="*/ 20687 w 3792732"/>
              <a:gd name="connsiteY17" fmla="*/ 895350 h 2514600"/>
              <a:gd name="connsiteX18" fmla="*/ 77837 w 3792732"/>
              <a:gd name="connsiteY18" fmla="*/ 1009650 h 2514600"/>
              <a:gd name="connsiteX19" fmla="*/ 173087 w 3792732"/>
              <a:gd name="connsiteY19" fmla="*/ 1219200 h 2514600"/>
              <a:gd name="connsiteX20" fmla="*/ 249287 w 3792732"/>
              <a:gd name="connsiteY20" fmla="*/ 1295400 h 2514600"/>
              <a:gd name="connsiteX21" fmla="*/ 306437 w 3792732"/>
              <a:gd name="connsiteY21" fmla="*/ 1371600 h 2514600"/>
              <a:gd name="connsiteX22" fmla="*/ 382637 w 3792732"/>
              <a:gd name="connsiteY22" fmla="*/ 1428750 h 2514600"/>
              <a:gd name="connsiteX23" fmla="*/ 420737 w 3792732"/>
              <a:gd name="connsiteY23" fmla="*/ 1485900 h 2514600"/>
              <a:gd name="connsiteX24" fmla="*/ 535037 w 3792732"/>
              <a:gd name="connsiteY24" fmla="*/ 1562100 h 2514600"/>
              <a:gd name="connsiteX25" fmla="*/ 592187 w 3792732"/>
              <a:gd name="connsiteY25" fmla="*/ 1600200 h 2514600"/>
              <a:gd name="connsiteX26" fmla="*/ 630287 w 3792732"/>
              <a:gd name="connsiteY26" fmla="*/ 1657350 h 2514600"/>
              <a:gd name="connsiteX27" fmla="*/ 801737 w 3792732"/>
              <a:gd name="connsiteY27" fmla="*/ 1752600 h 2514600"/>
              <a:gd name="connsiteX28" fmla="*/ 935087 w 3792732"/>
              <a:gd name="connsiteY28" fmla="*/ 1809750 h 2514600"/>
              <a:gd name="connsiteX29" fmla="*/ 1125587 w 3792732"/>
              <a:gd name="connsiteY29" fmla="*/ 1943100 h 2514600"/>
              <a:gd name="connsiteX30" fmla="*/ 1239887 w 3792732"/>
              <a:gd name="connsiteY30" fmla="*/ 1981200 h 2514600"/>
              <a:gd name="connsiteX31" fmla="*/ 1563737 w 3792732"/>
              <a:gd name="connsiteY31" fmla="*/ 2019300 h 2514600"/>
              <a:gd name="connsiteX32" fmla="*/ 1735187 w 3792732"/>
              <a:gd name="connsiteY32" fmla="*/ 2057400 h 2514600"/>
              <a:gd name="connsiteX33" fmla="*/ 1849487 w 3792732"/>
              <a:gd name="connsiteY33" fmla="*/ 2095500 h 2514600"/>
              <a:gd name="connsiteX34" fmla="*/ 2020937 w 3792732"/>
              <a:gd name="connsiteY34" fmla="*/ 2228850 h 2514600"/>
              <a:gd name="connsiteX35" fmla="*/ 2192387 w 3792732"/>
              <a:gd name="connsiteY35" fmla="*/ 2343150 h 2514600"/>
              <a:gd name="connsiteX36" fmla="*/ 2249537 w 3792732"/>
              <a:gd name="connsiteY36" fmla="*/ 2362200 h 2514600"/>
              <a:gd name="connsiteX37" fmla="*/ 2325737 w 3792732"/>
              <a:gd name="connsiteY37" fmla="*/ 2381250 h 2514600"/>
              <a:gd name="connsiteX38" fmla="*/ 2782937 w 3792732"/>
              <a:gd name="connsiteY38" fmla="*/ 2400300 h 2514600"/>
              <a:gd name="connsiteX39" fmla="*/ 2840087 w 3792732"/>
              <a:gd name="connsiteY39" fmla="*/ 2419350 h 2514600"/>
              <a:gd name="connsiteX40" fmla="*/ 2897237 w 3792732"/>
              <a:gd name="connsiteY40" fmla="*/ 2457450 h 2514600"/>
              <a:gd name="connsiteX41" fmla="*/ 3011537 w 3792732"/>
              <a:gd name="connsiteY41" fmla="*/ 2495550 h 2514600"/>
              <a:gd name="connsiteX42" fmla="*/ 3068687 w 3792732"/>
              <a:gd name="connsiteY42" fmla="*/ 2514600 h 2514600"/>
              <a:gd name="connsiteX43" fmla="*/ 3335387 w 3792732"/>
              <a:gd name="connsiteY43" fmla="*/ 2476500 h 2514600"/>
              <a:gd name="connsiteX44" fmla="*/ 3392537 w 3792732"/>
              <a:gd name="connsiteY44" fmla="*/ 2438400 h 2514600"/>
              <a:gd name="connsiteX45" fmla="*/ 3563987 w 3792732"/>
              <a:gd name="connsiteY45" fmla="*/ 2381250 h 2514600"/>
              <a:gd name="connsiteX46" fmla="*/ 3621137 w 3792732"/>
              <a:gd name="connsiteY46" fmla="*/ 2362200 h 2514600"/>
              <a:gd name="connsiteX47" fmla="*/ 3659237 w 3792732"/>
              <a:gd name="connsiteY47" fmla="*/ 2305050 h 2514600"/>
              <a:gd name="connsiteX48" fmla="*/ 3716387 w 3792732"/>
              <a:gd name="connsiteY48" fmla="*/ 2286000 h 2514600"/>
              <a:gd name="connsiteX49" fmla="*/ 3773537 w 3792732"/>
              <a:gd name="connsiteY49" fmla="*/ 2228850 h 2514600"/>
              <a:gd name="connsiteX50" fmla="*/ 3773537 w 3792732"/>
              <a:gd name="connsiteY50" fmla="*/ 1581150 h 2514600"/>
              <a:gd name="connsiteX51" fmla="*/ 3735437 w 3792732"/>
              <a:gd name="connsiteY51" fmla="*/ 1466850 h 2514600"/>
              <a:gd name="connsiteX52" fmla="*/ 3716387 w 3792732"/>
              <a:gd name="connsiteY52" fmla="*/ 1409700 h 2514600"/>
              <a:gd name="connsiteX53" fmla="*/ 3697337 w 3792732"/>
              <a:gd name="connsiteY53" fmla="*/ 1352550 h 2514600"/>
              <a:gd name="connsiteX54" fmla="*/ 3640187 w 3792732"/>
              <a:gd name="connsiteY54" fmla="*/ 1143000 h 2514600"/>
              <a:gd name="connsiteX55" fmla="*/ 3583037 w 3792732"/>
              <a:gd name="connsiteY55" fmla="*/ 1104900 h 2514600"/>
              <a:gd name="connsiteX56" fmla="*/ 3525887 w 3792732"/>
              <a:gd name="connsiteY56" fmla="*/ 971550 h 2514600"/>
              <a:gd name="connsiteX57" fmla="*/ 3430637 w 3792732"/>
              <a:gd name="connsiteY57" fmla="*/ 819150 h 2514600"/>
              <a:gd name="connsiteX58" fmla="*/ 3411587 w 3792732"/>
              <a:gd name="connsiteY58" fmla="*/ 762000 h 2514600"/>
              <a:gd name="connsiteX59" fmla="*/ 3316337 w 3792732"/>
              <a:gd name="connsiteY59" fmla="*/ 647700 h 2514600"/>
              <a:gd name="connsiteX60" fmla="*/ 3240137 w 3792732"/>
              <a:gd name="connsiteY60" fmla="*/ 533400 h 2514600"/>
              <a:gd name="connsiteX61" fmla="*/ 3202037 w 3792732"/>
              <a:gd name="connsiteY61" fmla="*/ 476250 h 2514600"/>
              <a:gd name="connsiteX62" fmla="*/ 3182987 w 3792732"/>
              <a:gd name="connsiteY62" fmla="*/ 419100 h 2514600"/>
              <a:gd name="connsiteX63" fmla="*/ 3068687 w 3792732"/>
              <a:gd name="connsiteY63" fmla="*/ 361950 h 2514600"/>
              <a:gd name="connsiteX64" fmla="*/ 3011537 w 3792732"/>
              <a:gd name="connsiteY64" fmla="*/ 323850 h 2514600"/>
              <a:gd name="connsiteX65" fmla="*/ 2782937 w 3792732"/>
              <a:gd name="connsiteY65" fmla="*/ 266700 h 2514600"/>
              <a:gd name="connsiteX66" fmla="*/ 2630537 w 3792732"/>
              <a:gd name="connsiteY66" fmla="*/ 209550 h 2514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3792732" h="2514600">
                <a:moveTo>
                  <a:pt x="2630537" y="209550"/>
                </a:moveTo>
                <a:cubicBezTo>
                  <a:pt x="2433687" y="196850"/>
                  <a:pt x="2236314" y="190604"/>
                  <a:pt x="2039987" y="171450"/>
                </a:cubicBezTo>
                <a:cubicBezTo>
                  <a:pt x="1975535" y="165162"/>
                  <a:pt x="1849487" y="133350"/>
                  <a:pt x="1849487" y="133350"/>
                </a:cubicBezTo>
                <a:cubicBezTo>
                  <a:pt x="1811387" y="139700"/>
                  <a:pt x="1772659" y="143032"/>
                  <a:pt x="1735187" y="152400"/>
                </a:cubicBezTo>
                <a:cubicBezTo>
                  <a:pt x="1696225" y="162140"/>
                  <a:pt x="1658987" y="177800"/>
                  <a:pt x="1620887" y="190500"/>
                </a:cubicBezTo>
                <a:cubicBezTo>
                  <a:pt x="1596049" y="198779"/>
                  <a:pt x="1570087" y="203200"/>
                  <a:pt x="1544687" y="209550"/>
                </a:cubicBezTo>
                <a:cubicBezTo>
                  <a:pt x="1424037" y="203200"/>
                  <a:pt x="1302693" y="204895"/>
                  <a:pt x="1182737" y="190500"/>
                </a:cubicBezTo>
                <a:cubicBezTo>
                  <a:pt x="1142862" y="185715"/>
                  <a:pt x="1106537" y="165100"/>
                  <a:pt x="1068437" y="152400"/>
                </a:cubicBezTo>
                <a:lnTo>
                  <a:pt x="782687" y="57150"/>
                </a:lnTo>
                <a:cubicBezTo>
                  <a:pt x="722145" y="36969"/>
                  <a:pt x="655687" y="44450"/>
                  <a:pt x="592187" y="38100"/>
                </a:cubicBezTo>
                <a:cubicBezTo>
                  <a:pt x="533253" y="18455"/>
                  <a:pt x="487791" y="0"/>
                  <a:pt x="420737" y="0"/>
                </a:cubicBezTo>
                <a:cubicBezTo>
                  <a:pt x="375836" y="0"/>
                  <a:pt x="331837" y="12700"/>
                  <a:pt x="287387" y="19050"/>
                </a:cubicBezTo>
                <a:cubicBezTo>
                  <a:pt x="245217" y="47163"/>
                  <a:pt x="202423" y="70296"/>
                  <a:pt x="173087" y="114300"/>
                </a:cubicBezTo>
                <a:cubicBezTo>
                  <a:pt x="99475" y="224718"/>
                  <a:pt x="224701" y="124341"/>
                  <a:pt x="96887" y="209550"/>
                </a:cubicBezTo>
                <a:cubicBezTo>
                  <a:pt x="90537" y="228600"/>
                  <a:pt x="86817" y="248739"/>
                  <a:pt x="77837" y="266700"/>
                </a:cubicBezTo>
                <a:cubicBezTo>
                  <a:pt x="67598" y="287178"/>
                  <a:pt x="47776" y="302413"/>
                  <a:pt x="39737" y="323850"/>
                </a:cubicBezTo>
                <a:cubicBezTo>
                  <a:pt x="28368" y="354167"/>
                  <a:pt x="27037" y="387350"/>
                  <a:pt x="20687" y="419100"/>
                </a:cubicBezTo>
                <a:cubicBezTo>
                  <a:pt x="16204" y="504273"/>
                  <a:pt x="-23531" y="762695"/>
                  <a:pt x="20687" y="895350"/>
                </a:cubicBezTo>
                <a:cubicBezTo>
                  <a:pt x="113808" y="1174714"/>
                  <a:pt x="13059" y="750539"/>
                  <a:pt x="77837" y="1009650"/>
                </a:cubicBezTo>
                <a:cubicBezTo>
                  <a:pt x="104114" y="1114757"/>
                  <a:pt x="81406" y="1127519"/>
                  <a:pt x="173087" y="1219200"/>
                </a:cubicBezTo>
                <a:cubicBezTo>
                  <a:pt x="198487" y="1244600"/>
                  <a:pt x="225633" y="1268367"/>
                  <a:pt x="249287" y="1295400"/>
                </a:cubicBezTo>
                <a:cubicBezTo>
                  <a:pt x="270195" y="1319294"/>
                  <a:pt x="283986" y="1349149"/>
                  <a:pt x="306437" y="1371600"/>
                </a:cubicBezTo>
                <a:cubicBezTo>
                  <a:pt x="328888" y="1394051"/>
                  <a:pt x="360186" y="1406299"/>
                  <a:pt x="382637" y="1428750"/>
                </a:cubicBezTo>
                <a:cubicBezTo>
                  <a:pt x="398826" y="1444939"/>
                  <a:pt x="403507" y="1470823"/>
                  <a:pt x="420737" y="1485900"/>
                </a:cubicBezTo>
                <a:cubicBezTo>
                  <a:pt x="455198" y="1516053"/>
                  <a:pt x="496937" y="1536700"/>
                  <a:pt x="535037" y="1562100"/>
                </a:cubicBezTo>
                <a:lnTo>
                  <a:pt x="592187" y="1600200"/>
                </a:lnTo>
                <a:cubicBezTo>
                  <a:pt x="604887" y="1619250"/>
                  <a:pt x="612904" y="1642450"/>
                  <a:pt x="630287" y="1657350"/>
                </a:cubicBezTo>
                <a:cubicBezTo>
                  <a:pt x="677880" y="1698144"/>
                  <a:pt x="747647" y="1721691"/>
                  <a:pt x="801737" y="1752600"/>
                </a:cubicBezTo>
                <a:cubicBezTo>
                  <a:pt x="904060" y="1811070"/>
                  <a:pt x="809930" y="1778461"/>
                  <a:pt x="935087" y="1809750"/>
                </a:cubicBezTo>
                <a:cubicBezTo>
                  <a:pt x="1047919" y="1894374"/>
                  <a:pt x="984869" y="1849288"/>
                  <a:pt x="1125587" y="1943100"/>
                </a:cubicBezTo>
                <a:cubicBezTo>
                  <a:pt x="1159003" y="1965377"/>
                  <a:pt x="1201787" y="1968500"/>
                  <a:pt x="1239887" y="1981200"/>
                </a:cubicBezTo>
                <a:cubicBezTo>
                  <a:pt x="1345539" y="2016417"/>
                  <a:pt x="1450846" y="2010616"/>
                  <a:pt x="1563737" y="2019300"/>
                </a:cubicBezTo>
                <a:cubicBezTo>
                  <a:pt x="1618119" y="2030176"/>
                  <a:pt x="1681381" y="2041258"/>
                  <a:pt x="1735187" y="2057400"/>
                </a:cubicBezTo>
                <a:cubicBezTo>
                  <a:pt x="1773654" y="2068940"/>
                  <a:pt x="1849487" y="2095500"/>
                  <a:pt x="1849487" y="2095500"/>
                </a:cubicBezTo>
                <a:cubicBezTo>
                  <a:pt x="1977986" y="2223999"/>
                  <a:pt x="1912670" y="2192761"/>
                  <a:pt x="2020937" y="2228850"/>
                </a:cubicBezTo>
                <a:lnTo>
                  <a:pt x="2192387" y="2343150"/>
                </a:lnTo>
                <a:cubicBezTo>
                  <a:pt x="2209095" y="2354289"/>
                  <a:pt x="2230229" y="2356683"/>
                  <a:pt x="2249537" y="2362200"/>
                </a:cubicBezTo>
                <a:cubicBezTo>
                  <a:pt x="2274711" y="2369393"/>
                  <a:pt x="2299622" y="2379385"/>
                  <a:pt x="2325737" y="2381250"/>
                </a:cubicBezTo>
                <a:cubicBezTo>
                  <a:pt x="2477882" y="2392117"/>
                  <a:pt x="2630537" y="2393950"/>
                  <a:pt x="2782937" y="2400300"/>
                </a:cubicBezTo>
                <a:cubicBezTo>
                  <a:pt x="2801987" y="2406650"/>
                  <a:pt x="2822126" y="2410370"/>
                  <a:pt x="2840087" y="2419350"/>
                </a:cubicBezTo>
                <a:cubicBezTo>
                  <a:pt x="2860565" y="2429589"/>
                  <a:pt x="2876315" y="2448151"/>
                  <a:pt x="2897237" y="2457450"/>
                </a:cubicBezTo>
                <a:cubicBezTo>
                  <a:pt x="2933937" y="2473761"/>
                  <a:pt x="2973437" y="2482850"/>
                  <a:pt x="3011537" y="2495550"/>
                </a:cubicBezTo>
                <a:lnTo>
                  <a:pt x="3068687" y="2514600"/>
                </a:lnTo>
                <a:cubicBezTo>
                  <a:pt x="3122224" y="2509733"/>
                  <a:pt x="3262090" y="2513149"/>
                  <a:pt x="3335387" y="2476500"/>
                </a:cubicBezTo>
                <a:cubicBezTo>
                  <a:pt x="3355865" y="2466261"/>
                  <a:pt x="3371615" y="2447699"/>
                  <a:pt x="3392537" y="2438400"/>
                </a:cubicBezTo>
                <a:lnTo>
                  <a:pt x="3563987" y="2381250"/>
                </a:lnTo>
                <a:lnTo>
                  <a:pt x="3621137" y="2362200"/>
                </a:lnTo>
                <a:cubicBezTo>
                  <a:pt x="3633837" y="2343150"/>
                  <a:pt x="3641359" y="2319353"/>
                  <a:pt x="3659237" y="2305050"/>
                </a:cubicBezTo>
                <a:cubicBezTo>
                  <a:pt x="3674917" y="2292506"/>
                  <a:pt x="3699679" y="2297139"/>
                  <a:pt x="3716387" y="2286000"/>
                </a:cubicBezTo>
                <a:cubicBezTo>
                  <a:pt x="3738803" y="2271056"/>
                  <a:pt x="3754487" y="2247900"/>
                  <a:pt x="3773537" y="2228850"/>
                </a:cubicBezTo>
                <a:cubicBezTo>
                  <a:pt x="3787056" y="1971983"/>
                  <a:pt x="3808958" y="1829097"/>
                  <a:pt x="3773537" y="1581150"/>
                </a:cubicBezTo>
                <a:cubicBezTo>
                  <a:pt x="3767857" y="1541393"/>
                  <a:pt x="3748137" y="1504950"/>
                  <a:pt x="3735437" y="1466850"/>
                </a:cubicBezTo>
                <a:lnTo>
                  <a:pt x="3716387" y="1409700"/>
                </a:lnTo>
                <a:lnTo>
                  <a:pt x="3697337" y="1352550"/>
                </a:lnTo>
                <a:cubicBezTo>
                  <a:pt x="3686068" y="1262400"/>
                  <a:pt x="3701935" y="1204748"/>
                  <a:pt x="3640187" y="1143000"/>
                </a:cubicBezTo>
                <a:cubicBezTo>
                  <a:pt x="3623998" y="1126811"/>
                  <a:pt x="3602087" y="1117600"/>
                  <a:pt x="3583037" y="1104900"/>
                </a:cubicBezTo>
                <a:cubicBezTo>
                  <a:pt x="3532644" y="903328"/>
                  <a:pt x="3601063" y="1140695"/>
                  <a:pt x="3525887" y="971550"/>
                </a:cubicBezTo>
                <a:cubicBezTo>
                  <a:pt x="3459070" y="821212"/>
                  <a:pt x="3533447" y="887690"/>
                  <a:pt x="3430637" y="819150"/>
                </a:cubicBezTo>
                <a:cubicBezTo>
                  <a:pt x="3424287" y="800100"/>
                  <a:pt x="3420567" y="779961"/>
                  <a:pt x="3411587" y="762000"/>
                </a:cubicBezTo>
                <a:cubicBezTo>
                  <a:pt x="3385065" y="708956"/>
                  <a:pt x="3358468" y="689831"/>
                  <a:pt x="3316337" y="647700"/>
                </a:cubicBezTo>
                <a:cubicBezTo>
                  <a:pt x="3282859" y="547265"/>
                  <a:pt x="3319414" y="628532"/>
                  <a:pt x="3240137" y="533400"/>
                </a:cubicBezTo>
                <a:cubicBezTo>
                  <a:pt x="3225480" y="515811"/>
                  <a:pt x="3212276" y="496728"/>
                  <a:pt x="3202037" y="476250"/>
                </a:cubicBezTo>
                <a:cubicBezTo>
                  <a:pt x="3193057" y="458289"/>
                  <a:pt x="3195531" y="434780"/>
                  <a:pt x="3182987" y="419100"/>
                </a:cubicBezTo>
                <a:cubicBezTo>
                  <a:pt x="3156130" y="385528"/>
                  <a:pt x="3106335" y="374499"/>
                  <a:pt x="3068687" y="361950"/>
                </a:cubicBezTo>
                <a:cubicBezTo>
                  <a:pt x="3049637" y="349250"/>
                  <a:pt x="3032459" y="333149"/>
                  <a:pt x="3011537" y="323850"/>
                </a:cubicBezTo>
                <a:cubicBezTo>
                  <a:pt x="2920971" y="283598"/>
                  <a:pt x="2878782" y="282674"/>
                  <a:pt x="2782937" y="266700"/>
                </a:cubicBezTo>
                <a:lnTo>
                  <a:pt x="2630537" y="209550"/>
                </a:lnTo>
                <a:close/>
              </a:path>
            </a:pathLst>
          </a:custGeom>
          <a:noFill/>
          <a:ln w="57150">
            <a:solidFill>
              <a:srgbClr val="0070C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Rectangle 8"/>
          <p:cNvSpPr/>
          <p:nvPr/>
        </p:nvSpPr>
        <p:spPr>
          <a:xfrm>
            <a:off x="1524000" y="-1"/>
            <a:ext cx="9144000" cy="68580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10" name="TextBox 9"/>
          <p:cNvSpPr txBox="1"/>
          <p:nvPr/>
        </p:nvSpPr>
        <p:spPr>
          <a:xfrm>
            <a:off x="2423592" y="1546334"/>
            <a:ext cx="7416824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CA" sz="9700" b="1" dirty="0">
                <a:solidFill>
                  <a:schemeClr val="bg1"/>
                </a:solidFill>
              </a:rPr>
              <a:t>BIG</a:t>
            </a:r>
          </a:p>
          <a:p>
            <a:pPr algn="ctr"/>
            <a:endParaRPr lang="en-CA" sz="4400" b="1" dirty="0">
              <a:solidFill>
                <a:schemeClr val="bg1"/>
              </a:solidFill>
            </a:endParaRPr>
          </a:p>
          <a:p>
            <a:pPr algn="ctr"/>
            <a:r>
              <a:rPr lang="en-CA" sz="9700" b="1" dirty="0">
                <a:solidFill>
                  <a:schemeClr val="bg1"/>
                </a:solidFill>
              </a:rPr>
              <a:t>ABNORMAL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16793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8E02199-2D8E-21D2-D1D3-9E49BF748536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 descr="LEFEVRE-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2"/>
          <a:stretch>
            <a:fillRect/>
          </a:stretch>
        </p:blipFill>
        <p:spPr bwMode="auto">
          <a:xfrm>
            <a:off x="1510614" y="349156"/>
            <a:ext cx="9157387" cy="6176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Oval 4"/>
          <p:cNvSpPr/>
          <p:nvPr/>
        </p:nvSpPr>
        <p:spPr>
          <a:xfrm>
            <a:off x="6312024" y="2581404"/>
            <a:ext cx="2808312" cy="2448272"/>
          </a:xfrm>
          <a:prstGeom prst="ellipse">
            <a:avLst/>
          </a:prstGeom>
          <a:noFill/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524000" y="-1"/>
            <a:ext cx="9144000" cy="6858001"/>
          </a:xfrm>
          <a:prstGeom prst="rect">
            <a:avLst/>
          </a:pr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7" name="TextBox 6"/>
          <p:cNvSpPr txBox="1"/>
          <p:nvPr/>
        </p:nvSpPr>
        <p:spPr>
          <a:xfrm>
            <a:off x="2567608" y="1915086"/>
            <a:ext cx="7416824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0000" b="1" dirty="0">
                <a:solidFill>
                  <a:schemeClr val="bg1"/>
                </a:solidFill>
              </a:rPr>
              <a:t>??????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1923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550693"/>
            <a:ext cx="12192000" cy="28223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113533" y="1902797"/>
            <a:ext cx="12192000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800" dirty="0">
                <a:solidFill>
                  <a:schemeClr val="bg1"/>
                </a:solidFill>
                <a:latin typeface="Haettenschweiler" panose="020B0706040902060204" pitchFamily="34" charset="0"/>
              </a:rPr>
              <a:t>GENITAL U/S</a:t>
            </a:r>
            <a:endParaRPr lang="en-CA" sz="228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20971345">
            <a:off x="310230" y="-404298"/>
            <a:ext cx="3908257" cy="3770263"/>
            <a:chOff x="6096000" y="-1322154"/>
            <a:chExt cx="3908257" cy="3770263"/>
          </a:xfrm>
        </p:grpSpPr>
        <p:sp>
          <p:nvSpPr>
            <p:cNvPr id="6" name="Rounded Rectangle 5"/>
            <p:cNvSpPr/>
            <p:nvPr/>
          </p:nvSpPr>
          <p:spPr>
            <a:xfrm>
              <a:off x="6096000" y="-697832"/>
              <a:ext cx="2927684" cy="25216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80007" y="-1322154"/>
              <a:ext cx="3524250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3900" dirty="0">
                  <a:solidFill>
                    <a:srgbClr val="FF0000"/>
                  </a:solidFill>
                  <a:latin typeface="Freestyle Script" panose="030804020302050B0404" pitchFamily="66" charset="0"/>
                </a:rPr>
                <a:t>#4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3978713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"/>
    </mc:Choice>
    <mc:Fallback xmlns="">
      <p:transition spd="slow" advTm="688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Picture 3" descr="E:\Multimédia\Photos\Matériel endoscopie\P1020578.JPG"/>
          <p:cNvPicPr>
            <a:picLocks noChangeAspect="1" noChangeArrowheads="1"/>
          </p:cNvPicPr>
          <p:nvPr/>
        </p:nvPicPr>
        <p:blipFill rotWithShape="1">
          <a:blip r:embed="rId3" cstate="print"/>
          <a:srcRect l="16881" t="7091" r="3299" b="20531"/>
          <a:stretch/>
        </p:blipFill>
        <p:spPr bwMode="auto">
          <a:xfrm>
            <a:off x="0" y="-854968"/>
            <a:ext cx="12192000" cy="7740352"/>
          </a:xfrm>
          <a:prstGeom prst="rect">
            <a:avLst/>
          </a:prstGeom>
          <a:noFill/>
          <a:ln>
            <a:noFill/>
          </a:ln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598785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E:\Multimédia\Photos\Images endo 25 mai\HYST\004.JPG"/>
          <p:cNvPicPr>
            <a:picLocks noChangeAspect="1" noChangeArrowheads="1"/>
          </p:cNvPicPr>
          <p:nvPr/>
        </p:nvPicPr>
        <p:blipFill rotWithShape="1">
          <a:blip r:embed="rId3" cstate="print"/>
          <a:srcRect b="13562"/>
          <a:stretch/>
        </p:blipFill>
        <p:spPr bwMode="auto">
          <a:xfrm>
            <a:off x="-101835" y="-1168413"/>
            <a:ext cx="12293835" cy="8026413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29024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5" descr="0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50004" y="-457201"/>
            <a:ext cx="12342004" cy="7824129"/>
          </a:xfrm>
          <a:prstGeom prst="rect">
            <a:avLst/>
          </a:prstGeom>
          <a:noFill/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8718369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550693"/>
            <a:ext cx="12192000" cy="28223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1964352"/>
            <a:ext cx="1219200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2000" dirty="0">
                <a:solidFill>
                  <a:schemeClr val="bg1"/>
                </a:solidFill>
                <a:latin typeface="Haettenschweiler" panose="020B0706040902060204" pitchFamily="34" charset="0"/>
              </a:rPr>
              <a:t>ENDOSCOPY</a:t>
            </a:r>
            <a:endParaRPr lang="en-CA" sz="220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20971345">
            <a:off x="310230" y="-404298"/>
            <a:ext cx="3908257" cy="3770263"/>
            <a:chOff x="6096000" y="-1322154"/>
            <a:chExt cx="3908257" cy="3770263"/>
          </a:xfrm>
        </p:grpSpPr>
        <p:sp>
          <p:nvSpPr>
            <p:cNvPr id="6" name="Rounded Rectangle 5"/>
            <p:cNvSpPr/>
            <p:nvPr/>
          </p:nvSpPr>
          <p:spPr>
            <a:xfrm>
              <a:off x="6096000" y="-697832"/>
              <a:ext cx="2927684" cy="25216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80007" y="-1322154"/>
              <a:ext cx="3524250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3900" dirty="0">
                  <a:solidFill>
                    <a:srgbClr val="FF0000"/>
                  </a:solidFill>
                  <a:latin typeface="Freestyle Script" panose="030804020302050B0404" pitchFamily="66" charset="0"/>
                </a:rPr>
                <a:t>#5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875765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"/>
    </mc:Choice>
    <mc:Fallback xmlns="">
      <p:transition spd="slow" advTm="688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5400"/>
            <a:ext cx="12192000" cy="68834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5" t="10124" b="11281"/>
          <a:stretch/>
        </p:blipFill>
        <p:spPr>
          <a:xfrm rot="5400000">
            <a:off x="-723900" y="698500"/>
            <a:ext cx="6883400" cy="543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3250" y="-2095500"/>
            <a:ext cx="23622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680147" y="-36095"/>
            <a:ext cx="782191" cy="6942221"/>
          </a:xfrm>
          <a:custGeom>
            <a:avLst/>
            <a:gdLst>
              <a:gd name="connsiteX0" fmla="*/ 601579 w 601579"/>
              <a:gd name="connsiteY0" fmla="*/ 6894095 h 6942221"/>
              <a:gd name="connsiteX1" fmla="*/ 589547 w 601579"/>
              <a:gd name="connsiteY1" fmla="*/ 0 h 6942221"/>
              <a:gd name="connsiteX2" fmla="*/ 48126 w 601579"/>
              <a:gd name="connsiteY2" fmla="*/ 0 h 6942221"/>
              <a:gd name="connsiteX3" fmla="*/ 312821 w 601579"/>
              <a:gd name="connsiteY3" fmla="*/ 733927 h 6942221"/>
              <a:gd name="connsiteX4" fmla="*/ 397042 w 601579"/>
              <a:gd name="connsiteY4" fmla="*/ 962527 h 6942221"/>
              <a:gd name="connsiteX5" fmla="*/ 372979 w 601579"/>
              <a:gd name="connsiteY5" fmla="*/ 1143000 h 6942221"/>
              <a:gd name="connsiteX6" fmla="*/ 84221 w 601579"/>
              <a:gd name="connsiteY6" fmla="*/ 1720516 h 6942221"/>
              <a:gd name="connsiteX7" fmla="*/ 0 w 601579"/>
              <a:gd name="connsiteY7" fmla="*/ 2249906 h 6942221"/>
              <a:gd name="connsiteX8" fmla="*/ 60158 w 601579"/>
              <a:gd name="connsiteY8" fmla="*/ 2490537 h 6942221"/>
              <a:gd name="connsiteX9" fmla="*/ 276726 w 601579"/>
              <a:gd name="connsiteY9" fmla="*/ 2887579 h 6942221"/>
              <a:gd name="connsiteX10" fmla="*/ 505326 w 601579"/>
              <a:gd name="connsiteY10" fmla="*/ 3477127 h 6942221"/>
              <a:gd name="connsiteX11" fmla="*/ 505326 w 601579"/>
              <a:gd name="connsiteY11" fmla="*/ 3729790 h 6942221"/>
              <a:gd name="connsiteX12" fmla="*/ 360947 w 601579"/>
              <a:gd name="connsiteY12" fmla="*/ 3946358 h 6942221"/>
              <a:gd name="connsiteX13" fmla="*/ 84221 w 601579"/>
              <a:gd name="connsiteY13" fmla="*/ 4535906 h 6942221"/>
              <a:gd name="connsiteX14" fmla="*/ 72189 w 601579"/>
              <a:gd name="connsiteY14" fmla="*/ 4824663 h 6942221"/>
              <a:gd name="connsiteX15" fmla="*/ 72189 w 601579"/>
              <a:gd name="connsiteY15" fmla="*/ 5149516 h 6942221"/>
              <a:gd name="connsiteX16" fmla="*/ 240631 w 601579"/>
              <a:gd name="connsiteY16" fmla="*/ 5654842 h 6942221"/>
              <a:gd name="connsiteX17" fmla="*/ 445168 w 601579"/>
              <a:gd name="connsiteY17" fmla="*/ 6172200 h 6942221"/>
              <a:gd name="connsiteX18" fmla="*/ 445168 w 601579"/>
              <a:gd name="connsiteY18" fmla="*/ 6436895 h 6942221"/>
              <a:gd name="connsiteX19" fmla="*/ 312821 w 601579"/>
              <a:gd name="connsiteY19" fmla="*/ 6617369 h 6942221"/>
              <a:gd name="connsiteX20" fmla="*/ 72189 w 601579"/>
              <a:gd name="connsiteY20" fmla="*/ 6761748 h 6942221"/>
              <a:gd name="connsiteX21" fmla="*/ 48126 w 601579"/>
              <a:gd name="connsiteY21" fmla="*/ 6942221 h 6942221"/>
              <a:gd name="connsiteX22" fmla="*/ 601579 w 601579"/>
              <a:gd name="connsiteY22" fmla="*/ 6894095 h 694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1579" h="6942221">
                <a:moveTo>
                  <a:pt x="601579" y="6894095"/>
                </a:moveTo>
                <a:cubicBezTo>
                  <a:pt x="597568" y="4596063"/>
                  <a:pt x="593558" y="2298032"/>
                  <a:pt x="589547" y="0"/>
                </a:cubicBezTo>
                <a:lnTo>
                  <a:pt x="48126" y="0"/>
                </a:lnTo>
                <a:lnTo>
                  <a:pt x="312821" y="733927"/>
                </a:lnTo>
                <a:lnTo>
                  <a:pt x="397042" y="962527"/>
                </a:lnTo>
                <a:lnTo>
                  <a:pt x="372979" y="1143000"/>
                </a:lnTo>
                <a:lnTo>
                  <a:pt x="84221" y="1720516"/>
                </a:lnTo>
                <a:lnTo>
                  <a:pt x="0" y="2249906"/>
                </a:lnTo>
                <a:lnTo>
                  <a:pt x="60158" y="2490537"/>
                </a:lnTo>
                <a:lnTo>
                  <a:pt x="276726" y="2887579"/>
                </a:lnTo>
                <a:lnTo>
                  <a:pt x="505326" y="3477127"/>
                </a:lnTo>
                <a:lnTo>
                  <a:pt x="505326" y="3729790"/>
                </a:lnTo>
                <a:lnTo>
                  <a:pt x="360947" y="3946358"/>
                </a:lnTo>
                <a:lnTo>
                  <a:pt x="84221" y="4535906"/>
                </a:lnTo>
                <a:lnTo>
                  <a:pt x="72189" y="4824663"/>
                </a:lnTo>
                <a:lnTo>
                  <a:pt x="72189" y="5149516"/>
                </a:lnTo>
                <a:lnTo>
                  <a:pt x="240631" y="5654842"/>
                </a:lnTo>
                <a:lnTo>
                  <a:pt x="445168" y="6172200"/>
                </a:lnTo>
                <a:lnTo>
                  <a:pt x="445168" y="6436895"/>
                </a:lnTo>
                <a:lnTo>
                  <a:pt x="312821" y="6617369"/>
                </a:lnTo>
                <a:lnTo>
                  <a:pt x="72189" y="6761748"/>
                </a:lnTo>
                <a:lnTo>
                  <a:pt x="48126" y="6942221"/>
                </a:lnTo>
                <a:lnTo>
                  <a:pt x="601579" y="6894095"/>
                </a:lnTo>
                <a:close/>
              </a:path>
            </a:pathLst>
          </a:cu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9433" y="847296"/>
            <a:ext cx="849155" cy="6824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510755">
            <a:off x="3845493" y="-187705"/>
            <a:ext cx="3767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Fat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623446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CA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58" t="6893" b="34720"/>
          <a:stretch/>
        </p:blipFill>
        <p:spPr>
          <a:xfrm>
            <a:off x="-48126" y="-48126"/>
            <a:ext cx="12240126" cy="693018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3872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5400"/>
            <a:ext cx="12192000" cy="68834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5" t="10124" b="11281"/>
          <a:stretch/>
        </p:blipFill>
        <p:spPr>
          <a:xfrm rot="5400000">
            <a:off x="-723900" y="698500"/>
            <a:ext cx="6883400" cy="543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3250" y="-2095500"/>
            <a:ext cx="23622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>
          <a:xfrm>
            <a:off x="4680147" y="-36095"/>
            <a:ext cx="782191" cy="6942221"/>
          </a:xfrm>
          <a:custGeom>
            <a:avLst/>
            <a:gdLst>
              <a:gd name="connsiteX0" fmla="*/ 601579 w 601579"/>
              <a:gd name="connsiteY0" fmla="*/ 6894095 h 6942221"/>
              <a:gd name="connsiteX1" fmla="*/ 589547 w 601579"/>
              <a:gd name="connsiteY1" fmla="*/ 0 h 6942221"/>
              <a:gd name="connsiteX2" fmla="*/ 48126 w 601579"/>
              <a:gd name="connsiteY2" fmla="*/ 0 h 6942221"/>
              <a:gd name="connsiteX3" fmla="*/ 312821 w 601579"/>
              <a:gd name="connsiteY3" fmla="*/ 733927 h 6942221"/>
              <a:gd name="connsiteX4" fmla="*/ 397042 w 601579"/>
              <a:gd name="connsiteY4" fmla="*/ 962527 h 6942221"/>
              <a:gd name="connsiteX5" fmla="*/ 372979 w 601579"/>
              <a:gd name="connsiteY5" fmla="*/ 1143000 h 6942221"/>
              <a:gd name="connsiteX6" fmla="*/ 84221 w 601579"/>
              <a:gd name="connsiteY6" fmla="*/ 1720516 h 6942221"/>
              <a:gd name="connsiteX7" fmla="*/ 0 w 601579"/>
              <a:gd name="connsiteY7" fmla="*/ 2249906 h 6942221"/>
              <a:gd name="connsiteX8" fmla="*/ 60158 w 601579"/>
              <a:gd name="connsiteY8" fmla="*/ 2490537 h 6942221"/>
              <a:gd name="connsiteX9" fmla="*/ 276726 w 601579"/>
              <a:gd name="connsiteY9" fmla="*/ 2887579 h 6942221"/>
              <a:gd name="connsiteX10" fmla="*/ 505326 w 601579"/>
              <a:gd name="connsiteY10" fmla="*/ 3477127 h 6942221"/>
              <a:gd name="connsiteX11" fmla="*/ 505326 w 601579"/>
              <a:gd name="connsiteY11" fmla="*/ 3729790 h 6942221"/>
              <a:gd name="connsiteX12" fmla="*/ 360947 w 601579"/>
              <a:gd name="connsiteY12" fmla="*/ 3946358 h 6942221"/>
              <a:gd name="connsiteX13" fmla="*/ 84221 w 601579"/>
              <a:gd name="connsiteY13" fmla="*/ 4535906 h 6942221"/>
              <a:gd name="connsiteX14" fmla="*/ 72189 w 601579"/>
              <a:gd name="connsiteY14" fmla="*/ 4824663 h 6942221"/>
              <a:gd name="connsiteX15" fmla="*/ 72189 w 601579"/>
              <a:gd name="connsiteY15" fmla="*/ 5149516 h 6942221"/>
              <a:gd name="connsiteX16" fmla="*/ 240631 w 601579"/>
              <a:gd name="connsiteY16" fmla="*/ 5654842 h 6942221"/>
              <a:gd name="connsiteX17" fmla="*/ 445168 w 601579"/>
              <a:gd name="connsiteY17" fmla="*/ 6172200 h 6942221"/>
              <a:gd name="connsiteX18" fmla="*/ 445168 w 601579"/>
              <a:gd name="connsiteY18" fmla="*/ 6436895 h 6942221"/>
              <a:gd name="connsiteX19" fmla="*/ 312821 w 601579"/>
              <a:gd name="connsiteY19" fmla="*/ 6617369 h 6942221"/>
              <a:gd name="connsiteX20" fmla="*/ 72189 w 601579"/>
              <a:gd name="connsiteY20" fmla="*/ 6761748 h 6942221"/>
              <a:gd name="connsiteX21" fmla="*/ 48126 w 601579"/>
              <a:gd name="connsiteY21" fmla="*/ 6942221 h 6942221"/>
              <a:gd name="connsiteX22" fmla="*/ 601579 w 601579"/>
              <a:gd name="connsiteY22" fmla="*/ 6894095 h 694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1579" h="6942221">
                <a:moveTo>
                  <a:pt x="601579" y="6894095"/>
                </a:moveTo>
                <a:cubicBezTo>
                  <a:pt x="597568" y="4596063"/>
                  <a:pt x="593558" y="2298032"/>
                  <a:pt x="589547" y="0"/>
                </a:cubicBezTo>
                <a:lnTo>
                  <a:pt x="48126" y="0"/>
                </a:lnTo>
                <a:lnTo>
                  <a:pt x="312821" y="733927"/>
                </a:lnTo>
                <a:lnTo>
                  <a:pt x="397042" y="962527"/>
                </a:lnTo>
                <a:lnTo>
                  <a:pt x="372979" y="1143000"/>
                </a:lnTo>
                <a:lnTo>
                  <a:pt x="84221" y="1720516"/>
                </a:lnTo>
                <a:lnTo>
                  <a:pt x="0" y="2249906"/>
                </a:lnTo>
                <a:lnTo>
                  <a:pt x="60158" y="2490537"/>
                </a:lnTo>
                <a:lnTo>
                  <a:pt x="276726" y="2887579"/>
                </a:lnTo>
                <a:lnTo>
                  <a:pt x="505326" y="3477127"/>
                </a:lnTo>
                <a:lnTo>
                  <a:pt x="505326" y="3729790"/>
                </a:lnTo>
                <a:lnTo>
                  <a:pt x="360947" y="3946358"/>
                </a:lnTo>
                <a:lnTo>
                  <a:pt x="84221" y="4535906"/>
                </a:lnTo>
                <a:lnTo>
                  <a:pt x="72189" y="4824663"/>
                </a:lnTo>
                <a:lnTo>
                  <a:pt x="72189" y="5149516"/>
                </a:lnTo>
                <a:lnTo>
                  <a:pt x="240631" y="5654842"/>
                </a:lnTo>
                <a:lnTo>
                  <a:pt x="445168" y="6172200"/>
                </a:lnTo>
                <a:lnTo>
                  <a:pt x="445168" y="6436895"/>
                </a:lnTo>
                <a:lnTo>
                  <a:pt x="312821" y="6617369"/>
                </a:lnTo>
                <a:lnTo>
                  <a:pt x="72189" y="6761748"/>
                </a:lnTo>
                <a:lnTo>
                  <a:pt x="48126" y="6942221"/>
                </a:lnTo>
                <a:lnTo>
                  <a:pt x="601579" y="6894095"/>
                </a:lnTo>
                <a:close/>
              </a:path>
            </a:pathLst>
          </a:cu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9433" y="847296"/>
            <a:ext cx="849155" cy="6824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510755">
            <a:off x="3845493" y="-187705"/>
            <a:ext cx="3767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Fat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07204" y="2546015"/>
            <a:ext cx="2679700" cy="17780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59137" y="2503991"/>
            <a:ext cx="4254500" cy="186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Freestyle Script" panose="030804020302050B0404" pitchFamily="66" charset="0"/>
              </a:rPr>
              <a:t>Hormones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8486740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5400"/>
            <a:ext cx="12192000" cy="68834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5" t="10124" b="11281"/>
          <a:stretch/>
        </p:blipFill>
        <p:spPr>
          <a:xfrm rot="5400000">
            <a:off x="-723900" y="698500"/>
            <a:ext cx="6883400" cy="543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3250" y="-2095500"/>
            <a:ext cx="23622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2" name="Oval 11"/>
          <p:cNvSpPr/>
          <p:nvPr/>
        </p:nvSpPr>
        <p:spPr>
          <a:xfrm rot="20195171">
            <a:off x="7877612" y="81854"/>
            <a:ext cx="2120900" cy="2120900"/>
          </a:xfrm>
          <a:prstGeom prst="ellipse">
            <a:avLst/>
          </a:prstGeom>
          <a:solidFill>
            <a:srgbClr val="FF7D7D"/>
          </a:solidFill>
          <a:ln w="76200" cmpd="tri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HPA</a:t>
            </a:r>
          </a:p>
        </p:txBody>
      </p:sp>
      <p:sp>
        <p:nvSpPr>
          <p:cNvPr id="14" name="Freeform 13"/>
          <p:cNvSpPr/>
          <p:nvPr/>
        </p:nvSpPr>
        <p:spPr>
          <a:xfrm>
            <a:off x="6870885" y="1257475"/>
            <a:ext cx="984657" cy="1562100"/>
          </a:xfrm>
          <a:custGeom>
            <a:avLst/>
            <a:gdLst>
              <a:gd name="connsiteX0" fmla="*/ 629057 w 984657"/>
              <a:gd name="connsiteY0" fmla="*/ 1562100 h 1562100"/>
              <a:gd name="connsiteX1" fmla="*/ 6757 w 984657"/>
              <a:gd name="connsiteY1" fmla="*/ 876300 h 1562100"/>
              <a:gd name="connsiteX2" fmla="*/ 984657 w 984657"/>
              <a:gd name="connsiteY2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4657" h="1562100">
                <a:moveTo>
                  <a:pt x="629057" y="1562100"/>
                </a:moveTo>
                <a:cubicBezTo>
                  <a:pt x="288273" y="1349375"/>
                  <a:pt x="-52510" y="1136650"/>
                  <a:pt x="6757" y="876300"/>
                </a:cubicBezTo>
                <a:cubicBezTo>
                  <a:pt x="66024" y="615950"/>
                  <a:pt x="525340" y="307975"/>
                  <a:pt x="984657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999321" y="1043408"/>
            <a:ext cx="1640579" cy="2146300"/>
          </a:xfrm>
          <a:custGeom>
            <a:avLst/>
            <a:gdLst>
              <a:gd name="connsiteX0" fmla="*/ 1003300 w 1640579"/>
              <a:gd name="connsiteY0" fmla="*/ 2146300 h 2146300"/>
              <a:gd name="connsiteX1" fmla="*/ 1600200 w 1640579"/>
              <a:gd name="connsiteY1" fmla="*/ 1409700 h 2146300"/>
              <a:gd name="connsiteX2" fmla="*/ 0 w 1640579"/>
              <a:gd name="connsiteY2" fmla="*/ 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0579" h="2146300">
                <a:moveTo>
                  <a:pt x="1003300" y="2146300"/>
                </a:moveTo>
                <a:cubicBezTo>
                  <a:pt x="1385358" y="1956858"/>
                  <a:pt x="1767417" y="1767417"/>
                  <a:pt x="1600200" y="1409700"/>
                </a:cubicBezTo>
                <a:cubicBezTo>
                  <a:pt x="1432983" y="1051983"/>
                  <a:pt x="716491" y="525991"/>
                  <a:pt x="0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680147" y="-36095"/>
            <a:ext cx="782191" cy="6942221"/>
          </a:xfrm>
          <a:custGeom>
            <a:avLst/>
            <a:gdLst>
              <a:gd name="connsiteX0" fmla="*/ 601579 w 601579"/>
              <a:gd name="connsiteY0" fmla="*/ 6894095 h 6942221"/>
              <a:gd name="connsiteX1" fmla="*/ 589547 w 601579"/>
              <a:gd name="connsiteY1" fmla="*/ 0 h 6942221"/>
              <a:gd name="connsiteX2" fmla="*/ 48126 w 601579"/>
              <a:gd name="connsiteY2" fmla="*/ 0 h 6942221"/>
              <a:gd name="connsiteX3" fmla="*/ 312821 w 601579"/>
              <a:gd name="connsiteY3" fmla="*/ 733927 h 6942221"/>
              <a:gd name="connsiteX4" fmla="*/ 397042 w 601579"/>
              <a:gd name="connsiteY4" fmla="*/ 962527 h 6942221"/>
              <a:gd name="connsiteX5" fmla="*/ 372979 w 601579"/>
              <a:gd name="connsiteY5" fmla="*/ 1143000 h 6942221"/>
              <a:gd name="connsiteX6" fmla="*/ 84221 w 601579"/>
              <a:gd name="connsiteY6" fmla="*/ 1720516 h 6942221"/>
              <a:gd name="connsiteX7" fmla="*/ 0 w 601579"/>
              <a:gd name="connsiteY7" fmla="*/ 2249906 h 6942221"/>
              <a:gd name="connsiteX8" fmla="*/ 60158 w 601579"/>
              <a:gd name="connsiteY8" fmla="*/ 2490537 h 6942221"/>
              <a:gd name="connsiteX9" fmla="*/ 276726 w 601579"/>
              <a:gd name="connsiteY9" fmla="*/ 2887579 h 6942221"/>
              <a:gd name="connsiteX10" fmla="*/ 505326 w 601579"/>
              <a:gd name="connsiteY10" fmla="*/ 3477127 h 6942221"/>
              <a:gd name="connsiteX11" fmla="*/ 505326 w 601579"/>
              <a:gd name="connsiteY11" fmla="*/ 3729790 h 6942221"/>
              <a:gd name="connsiteX12" fmla="*/ 360947 w 601579"/>
              <a:gd name="connsiteY12" fmla="*/ 3946358 h 6942221"/>
              <a:gd name="connsiteX13" fmla="*/ 84221 w 601579"/>
              <a:gd name="connsiteY13" fmla="*/ 4535906 h 6942221"/>
              <a:gd name="connsiteX14" fmla="*/ 72189 w 601579"/>
              <a:gd name="connsiteY14" fmla="*/ 4824663 h 6942221"/>
              <a:gd name="connsiteX15" fmla="*/ 72189 w 601579"/>
              <a:gd name="connsiteY15" fmla="*/ 5149516 h 6942221"/>
              <a:gd name="connsiteX16" fmla="*/ 240631 w 601579"/>
              <a:gd name="connsiteY16" fmla="*/ 5654842 h 6942221"/>
              <a:gd name="connsiteX17" fmla="*/ 445168 w 601579"/>
              <a:gd name="connsiteY17" fmla="*/ 6172200 h 6942221"/>
              <a:gd name="connsiteX18" fmla="*/ 445168 w 601579"/>
              <a:gd name="connsiteY18" fmla="*/ 6436895 h 6942221"/>
              <a:gd name="connsiteX19" fmla="*/ 312821 w 601579"/>
              <a:gd name="connsiteY19" fmla="*/ 6617369 h 6942221"/>
              <a:gd name="connsiteX20" fmla="*/ 72189 w 601579"/>
              <a:gd name="connsiteY20" fmla="*/ 6761748 h 6942221"/>
              <a:gd name="connsiteX21" fmla="*/ 48126 w 601579"/>
              <a:gd name="connsiteY21" fmla="*/ 6942221 h 6942221"/>
              <a:gd name="connsiteX22" fmla="*/ 601579 w 601579"/>
              <a:gd name="connsiteY22" fmla="*/ 6894095 h 694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1579" h="6942221">
                <a:moveTo>
                  <a:pt x="601579" y="6894095"/>
                </a:moveTo>
                <a:cubicBezTo>
                  <a:pt x="597568" y="4596063"/>
                  <a:pt x="593558" y="2298032"/>
                  <a:pt x="589547" y="0"/>
                </a:cubicBezTo>
                <a:lnTo>
                  <a:pt x="48126" y="0"/>
                </a:lnTo>
                <a:lnTo>
                  <a:pt x="312821" y="733927"/>
                </a:lnTo>
                <a:lnTo>
                  <a:pt x="397042" y="962527"/>
                </a:lnTo>
                <a:lnTo>
                  <a:pt x="372979" y="1143000"/>
                </a:lnTo>
                <a:lnTo>
                  <a:pt x="84221" y="1720516"/>
                </a:lnTo>
                <a:lnTo>
                  <a:pt x="0" y="2249906"/>
                </a:lnTo>
                <a:lnTo>
                  <a:pt x="60158" y="2490537"/>
                </a:lnTo>
                <a:lnTo>
                  <a:pt x="276726" y="2887579"/>
                </a:lnTo>
                <a:lnTo>
                  <a:pt x="505326" y="3477127"/>
                </a:lnTo>
                <a:lnTo>
                  <a:pt x="505326" y="3729790"/>
                </a:lnTo>
                <a:lnTo>
                  <a:pt x="360947" y="3946358"/>
                </a:lnTo>
                <a:lnTo>
                  <a:pt x="84221" y="4535906"/>
                </a:lnTo>
                <a:lnTo>
                  <a:pt x="72189" y="4824663"/>
                </a:lnTo>
                <a:lnTo>
                  <a:pt x="72189" y="5149516"/>
                </a:lnTo>
                <a:lnTo>
                  <a:pt x="240631" y="5654842"/>
                </a:lnTo>
                <a:lnTo>
                  <a:pt x="445168" y="6172200"/>
                </a:lnTo>
                <a:lnTo>
                  <a:pt x="445168" y="6436895"/>
                </a:lnTo>
                <a:lnTo>
                  <a:pt x="312821" y="6617369"/>
                </a:lnTo>
                <a:lnTo>
                  <a:pt x="72189" y="6761748"/>
                </a:lnTo>
                <a:lnTo>
                  <a:pt x="48126" y="6942221"/>
                </a:lnTo>
                <a:lnTo>
                  <a:pt x="601579" y="6894095"/>
                </a:lnTo>
                <a:close/>
              </a:path>
            </a:pathLst>
          </a:cu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9433" y="847296"/>
            <a:ext cx="849155" cy="6824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510755">
            <a:off x="3845493" y="-187705"/>
            <a:ext cx="3767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Fat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07204" y="2546015"/>
            <a:ext cx="2679700" cy="17780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59137" y="2503991"/>
            <a:ext cx="4254500" cy="1862048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Freestyle Script" panose="030804020302050B0404" pitchFamily="66" charset="0"/>
              </a:rPr>
              <a:t>Hormones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502088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-25400"/>
            <a:ext cx="12192000" cy="6883400"/>
          </a:xfrm>
          <a:prstGeom prst="rect">
            <a:avLst/>
          </a:pr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85" t="10124" b="11281"/>
          <a:stretch/>
        </p:blipFill>
        <p:spPr>
          <a:xfrm rot="5400000">
            <a:off x="-723900" y="698500"/>
            <a:ext cx="6883400" cy="5435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413250" y="-2095500"/>
            <a:ext cx="23622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 rot="21083083">
            <a:off x="790166" y="4799574"/>
            <a:ext cx="2872902" cy="149964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</a:t>
            </a:r>
            <a:endParaRPr lang="en-US" sz="9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 rot="21083083">
            <a:off x="7501611" y="4799575"/>
            <a:ext cx="2872902" cy="1499641"/>
          </a:xfrm>
          <a:prstGeom prst="rect">
            <a:avLst/>
          </a:prstGeom>
          <a:solidFill>
            <a:srgbClr val="FF0000"/>
          </a:solidFill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9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</a:t>
            </a:r>
            <a:endParaRPr lang="en-US" sz="9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Oval 11"/>
          <p:cNvSpPr/>
          <p:nvPr/>
        </p:nvSpPr>
        <p:spPr>
          <a:xfrm rot="20195171">
            <a:off x="7877612" y="81854"/>
            <a:ext cx="2120900" cy="2120900"/>
          </a:xfrm>
          <a:prstGeom prst="ellipse">
            <a:avLst/>
          </a:prstGeom>
          <a:solidFill>
            <a:srgbClr val="FF7D7D"/>
          </a:solidFill>
          <a:ln w="76200" cmpd="tri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/>
              <a:t>HPA</a:t>
            </a:r>
          </a:p>
        </p:txBody>
      </p:sp>
      <p:sp>
        <p:nvSpPr>
          <p:cNvPr id="14" name="Freeform 13"/>
          <p:cNvSpPr/>
          <p:nvPr/>
        </p:nvSpPr>
        <p:spPr>
          <a:xfrm>
            <a:off x="6870885" y="1257475"/>
            <a:ext cx="984657" cy="1562100"/>
          </a:xfrm>
          <a:custGeom>
            <a:avLst/>
            <a:gdLst>
              <a:gd name="connsiteX0" fmla="*/ 629057 w 984657"/>
              <a:gd name="connsiteY0" fmla="*/ 1562100 h 1562100"/>
              <a:gd name="connsiteX1" fmla="*/ 6757 w 984657"/>
              <a:gd name="connsiteY1" fmla="*/ 876300 h 1562100"/>
              <a:gd name="connsiteX2" fmla="*/ 984657 w 984657"/>
              <a:gd name="connsiteY2" fmla="*/ 0 h 1562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984657" h="1562100">
                <a:moveTo>
                  <a:pt x="629057" y="1562100"/>
                </a:moveTo>
                <a:cubicBezTo>
                  <a:pt x="288273" y="1349375"/>
                  <a:pt x="-52510" y="1136650"/>
                  <a:pt x="6757" y="876300"/>
                </a:cubicBezTo>
                <a:cubicBezTo>
                  <a:pt x="66024" y="615950"/>
                  <a:pt x="525340" y="307975"/>
                  <a:pt x="984657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Freeform 14"/>
          <p:cNvSpPr/>
          <p:nvPr/>
        </p:nvSpPr>
        <p:spPr>
          <a:xfrm>
            <a:off x="9999321" y="1043408"/>
            <a:ext cx="1640579" cy="2146300"/>
          </a:xfrm>
          <a:custGeom>
            <a:avLst/>
            <a:gdLst>
              <a:gd name="connsiteX0" fmla="*/ 1003300 w 1640579"/>
              <a:gd name="connsiteY0" fmla="*/ 2146300 h 2146300"/>
              <a:gd name="connsiteX1" fmla="*/ 1600200 w 1640579"/>
              <a:gd name="connsiteY1" fmla="*/ 1409700 h 2146300"/>
              <a:gd name="connsiteX2" fmla="*/ 0 w 1640579"/>
              <a:gd name="connsiteY2" fmla="*/ 0 h 2146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640579" h="2146300">
                <a:moveTo>
                  <a:pt x="1003300" y="2146300"/>
                </a:moveTo>
                <a:cubicBezTo>
                  <a:pt x="1385358" y="1956858"/>
                  <a:pt x="1767417" y="1767417"/>
                  <a:pt x="1600200" y="1409700"/>
                </a:cubicBezTo>
                <a:cubicBezTo>
                  <a:pt x="1432983" y="1051983"/>
                  <a:pt x="716491" y="525991"/>
                  <a:pt x="0" y="0"/>
                </a:cubicBezTo>
              </a:path>
            </a:pathLst>
          </a:custGeom>
          <a:noFill/>
          <a:ln w="76200">
            <a:solidFill>
              <a:schemeClr val="bg1"/>
            </a:solidFill>
            <a:headEnd type="none" w="med" len="med"/>
            <a:tailEnd type="arrow" w="med" len="me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Freeform 6"/>
          <p:cNvSpPr/>
          <p:nvPr/>
        </p:nvSpPr>
        <p:spPr>
          <a:xfrm>
            <a:off x="4680147" y="-36095"/>
            <a:ext cx="782191" cy="6942221"/>
          </a:xfrm>
          <a:custGeom>
            <a:avLst/>
            <a:gdLst>
              <a:gd name="connsiteX0" fmla="*/ 601579 w 601579"/>
              <a:gd name="connsiteY0" fmla="*/ 6894095 h 6942221"/>
              <a:gd name="connsiteX1" fmla="*/ 589547 w 601579"/>
              <a:gd name="connsiteY1" fmla="*/ 0 h 6942221"/>
              <a:gd name="connsiteX2" fmla="*/ 48126 w 601579"/>
              <a:gd name="connsiteY2" fmla="*/ 0 h 6942221"/>
              <a:gd name="connsiteX3" fmla="*/ 312821 w 601579"/>
              <a:gd name="connsiteY3" fmla="*/ 733927 h 6942221"/>
              <a:gd name="connsiteX4" fmla="*/ 397042 w 601579"/>
              <a:gd name="connsiteY4" fmla="*/ 962527 h 6942221"/>
              <a:gd name="connsiteX5" fmla="*/ 372979 w 601579"/>
              <a:gd name="connsiteY5" fmla="*/ 1143000 h 6942221"/>
              <a:gd name="connsiteX6" fmla="*/ 84221 w 601579"/>
              <a:gd name="connsiteY6" fmla="*/ 1720516 h 6942221"/>
              <a:gd name="connsiteX7" fmla="*/ 0 w 601579"/>
              <a:gd name="connsiteY7" fmla="*/ 2249906 h 6942221"/>
              <a:gd name="connsiteX8" fmla="*/ 60158 w 601579"/>
              <a:gd name="connsiteY8" fmla="*/ 2490537 h 6942221"/>
              <a:gd name="connsiteX9" fmla="*/ 276726 w 601579"/>
              <a:gd name="connsiteY9" fmla="*/ 2887579 h 6942221"/>
              <a:gd name="connsiteX10" fmla="*/ 505326 w 601579"/>
              <a:gd name="connsiteY10" fmla="*/ 3477127 h 6942221"/>
              <a:gd name="connsiteX11" fmla="*/ 505326 w 601579"/>
              <a:gd name="connsiteY11" fmla="*/ 3729790 h 6942221"/>
              <a:gd name="connsiteX12" fmla="*/ 360947 w 601579"/>
              <a:gd name="connsiteY12" fmla="*/ 3946358 h 6942221"/>
              <a:gd name="connsiteX13" fmla="*/ 84221 w 601579"/>
              <a:gd name="connsiteY13" fmla="*/ 4535906 h 6942221"/>
              <a:gd name="connsiteX14" fmla="*/ 72189 w 601579"/>
              <a:gd name="connsiteY14" fmla="*/ 4824663 h 6942221"/>
              <a:gd name="connsiteX15" fmla="*/ 72189 w 601579"/>
              <a:gd name="connsiteY15" fmla="*/ 5149516 h 6942221"/>
              <a:gd name="connsiteX16" fmla="*/ 240631 w 601579"/>
              <a:gd name="connsiteY16" fmla="*/ 5654842 h 6942221"/>
              <a:gd name="connsiteX17" fmla="*/ 445168 w 601579"/>
              <a:gd name="connsiteY17" fmla="*/ 6172200 h 6942221"/>
              <a:gd name="connsiteX18" fmla="*/ 445168 w 601579"/>
              <a:gd name="connsiteY18" fmla="*/ 6436895 h 6942221"/>
              <a:gd name="connsiteX19" fmla="*/ 312821 w 601579"/>
              <a:gd name="connsiteY19" fmla="*/ 6617369 h 6942221"/>
              <a:gd name="connsiteX20" fmla="*/ 72189 w 601579"/>
              <a:gd name="connsiteY20" fmla="*/ 6761748 h 6942221"/>
              <a:gd name="connsiteX21" fmla="*/ 48126 w 601579"/>
              <a:gd name="connsiteY21" fmla="*/ 6942221 h 6942221"/>
              <a:gd name="connsiteX22" fmla="*/ 601579 w 601579"/>
              <a:gd name="connsiteY22" fmla="*/ 6894095 h 69422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</a:cxnLst>
            <a:rect l="l" t="t" r="r" b="b"/>
            <a:pathLst>
              <a:path w="601579" h="6942221">
                <a:moveTo>
                  <a:pt x="601579" y="6894095"/>
                </a:moveTo>
                <a:cubicBezTo>
                  <a:pt x="597568" y="4596063"/>
                  <a:pt x="593558" y="2298032"/>
                  <a:pt x="589547" y="0"/>
                </a:cubicBezTo>
                <a:lnTo>
                  <a:pt x="48126" y="0"/>
                </a:lnTo>
                <a:lnTo>
                  <a:pt x="312821" y="733927"/>
                </a:lnTo>
                <a:lnTo>
                  <a:pt x="397042" y="962527"/>
                </a:lnTo>
                <a:lnTo>
                  <a:pt x="372979" y="1143000"/>
                </a:lnTo>
                <a:lnTo>
                  <a:pt x="84221" y="1720516"/>
                </a:lnTo>
                <a:lnTo>
                  <a:pt x="0" y="2249906"/>
                </a:lnTo>
                <a:lnTo>
                  <a:pt x="60158" y="2490537"/>
                </a:lnTo>
                <a:lnTo>
                  <a:pt x="276726" y="2887579"/>
                </a:lnTo>
                <a:lnTo>
                  <a:pt x="505326" y="3477127"/>
                </a:lnTo>
                <a:lnTo>
                  <a:pt x="505326" y="3729790"/>
                </a:lnTo>
                <a:lnTo>
                  <a:pt x="360947" y="3946358"/>
                </a:lnTo>
                <a:lnTo>
                  <a:pt x="84221" y="4535906"/>
                </a:lnTo>
                <a:lnTo>
                  <a:pt x="72189" y="4824663"/>
                </a:lnTo>
                <a:lnTo>
                  <a:pt x="72189" y="5149516"/>
                </a:lnTo>
                <a:lnTo>
                  <a:pt x="240631" y="5654842"/>
                </a:lnTo>
                <a:lnTo>
                  <a:pt x="445168" y="6172200"/>
                </a:lnTo>
                <a:lnTo>
                  <a:pt x="445168" y="6436895"/>
                </a:lnTo>
                <a:lnTo>
                  <a:pt x="312821" y="6617369"/>
                </a:lnTo>
                <a:lnTo>
                  <a:pt x="72189" y="6761748"/>
                </a:lnTo>
                <a:lnTo>
                  <a:pt x="48126" y="6942221"/>
                </a:lnTo>
                <a:lnTo>
                  <a:pt x="601579" y="6894095"/>
                </a:lnTo>
                <a:close/>
              </a:path>
            </a:pathLst>
          </a:custGeom>
          <a:solidFill>
            <a:srgbClr val="FF999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4" cstate="print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4709433" y="847296"/>
            <a:ext cx="849155" cy="6824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 rot="510755">
            <a:off x="3845493" y="-187705"/>
            <a:ext cx="376766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reestyle Script" panose="030804020302050B0404" pitchFamily="66" charset="0"/>
              </a:rPr>
              <a:t>Fat</a:t>
            </a:r>
          </a:p>
        </p:txBody>
      </p:sp>
      <p:sp>
        <p:nvSpPr>
          <p:cNvPr id="5" name="Right Arrow 4"/>
          <p:cNvSpPr/>
          <p:nvPr/>
        </p:nvSpPr>
        <p:spPr>
          <a:xfrm>
            <a:off x="3807204" y="2546015"/>
            <a:ext cx="2679700" cy="1778000"/>
          </a:xfrm>
          <a:prstGeom prst="rightArrow">
            <a:avLst/>
          </a:prstGeom>
          <a:solidFill>
            <a:schemeClr val="bg1"/>
          </a:solidFill>
          <a:ln>
            <a:noFill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759137" y="2503991"/>
            <a:ext cx="4254500" cy="1862048"/>
          </a:xfrm>
          <a:prstGeom prst="rect">
            <a:avLst/>
          </a:prstGeom>
          <a:solidFill>
            <a:srgbClr val="FF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solidFill>
                  <a:schemeClr val="bg1"/>
                </a:solidFill>
                <a:latin typeface="Freestyle Script" panose="030804020302050B0404" pitchFamily="66" charset="0"/>
              </a:rPr>
              <a:t>Hormones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045590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2550693"/>
            <a:ext cx="12192000" cy="2822345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5" name="TextBox 4"/>
          <p:cNvSpPr txBox="1"/>
          <p:nvPr/>
        </p:nvSpPr>
        <p:spPr>
          <a:xfrm>
            <a:off x="0" y="2256922"/>
            <a:ext cx="12192000" cy="30162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9000" dirty="0">
                <a:solidFill>
                  <a:schemeClr val="bg1"/>
                </a:solidFill>
                <a:latin typeface="Haettenschweiler" panose="020B0706040902060204" pitchFamily="34" charset="0"/>
              </a:rPr>
              <a:t>BCS</a:t>
            </a:r>
            <a:endParaRPr lang="en-CA" sz="19000" dirty="0">
              <a:solidFill>
                <a:schemeClr val="bg1"/>
              </a:solidFill>
              <a:latin typeface="Haettenschweiler" panose="020B0706040902060204" pitchFamily="34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 rot="20971345">
            <a:off x="310230" y="-404298"/>
            <a:ext cx="3908257" cy="3770263"/>
            <a:chOff x="6096000" y="-1322154"/>
            <a:chExt cx="3908257" cy="3770263"/>
          </a:xfrm>
        </p:grpSpPr>
        <p:sp>
          <p:nvSpPr>
            <p:cNvPr id="6" name="Rounded Rectangle 5"/>
            <p:cNvSpPr/>
            <p:nvPr/>
          </p:nvSpPr>
          <p:spPr>
            <a:xfrm>
              <a:off x="6096000" y="-697832"/>
              <a:ext cx="2927684" cy="2521619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CA"/>
            </a:p>
          </p:txBody>
        </p:sp>
        <p:sp>
          <p:nvSpPr>
            <p:cNvPr id="3" name="TextBox 2"/>
            <p:cNvSpPr txBox="1"/>
            <p:nvPr/>
          </p:nvSpPr>
          <p:spPr>
            <a:xfrm>
              <a:off x="6480007" y="-1322154"/>
              <a:ext cx="3524250" cy="37702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CA" sz="23900" dirty="0">
                  <a:solidFill>
                    <a:srgbClr val="FF0000"/>
                  </a:solidFill>
                  <a:latin typeface="Freestyle Script" panose="030804020302050B0404" pitchFamily="66" charset="0"/>
                </a:rPr>
                <a:t>#1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958064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8"/>
    </mc:Choice>
    <mc:Fallback xmlns="">
      <p:transition spd="slow" advTm="688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fontaemm\Pictures\RC Mediatheque\Labrador-Images-Photos-Animal-00003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8" t="2663" r="10551" b="24447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:\Users\fontaemm\Downloads\Clipboard_3693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6320" y="259482"/>
            <a:ext cx="63367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830416" y="1124745"/>
            <a:ext cx="4608513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4400" b="1" dirty="0">
                <a:latin typeface="Brush Script MT" pitchFamily="66" charset="0"/>
              </a:rPr>
              <a:t>Last seasons :</a:t>
            </a:r>
          </a:p>
          <a:p>
            <a:pPr algn="ctr"/>
            <a:endParaRPr lang="en-CA" sz="2000" b="1" dirty="0">
              <a:latin typeface="Brush Script MT" pitchFamily="66" charset="0"/>
            </a:endParaRPr>
          </a:p>
          <a:p>
            <a:pPr algn="ctr"/>
            <a:r>
              <a:rPr lang="en-CA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Apr 2015</a:t>
            </a:r>
          </a:p>
          <a:p>
            <a:pPr algn="ctr"/>
            <a:endParaRPr lang="en-CA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CA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Sept 2015</a:t>
            </a:r>
          </a:p>
          <a:p>
            <a:pPr algn="ctr"/>
            <a:endParaRPr lang="en-CA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CA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May 2016</a:t>
            </a:r>
            <a:endParaRPr lang="en-CA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CA" sz="3600" b="1" dirty="0">
              <a:latin typeface="Brush Script MT" pitchFamily="66" charset="0"/>
            </a:endParaRPr>
          </a:p>
          <a:p>
            <a:pPr algn="ctr"/>
            <a:endParaRPr lang="en-CA" sz="3600" b="1" dirty="0">
              <a:latin typeface="Brush Script MT" pitchFamily="66" charset="0"/>
            </a:endParaRPr>
          </a:p>
          <a:p>
            <a:pPr algn="ctr"/>
            <a:r>
              <a:rPr lang="en-CA" sz="3600" b="1" dirty="0">
                <a:latin typeface="Brush Script MT" pitchFamily="66" charset="0"/>
              </a:rPr>
              <a:t> </a:t>
            </a:r>
          </a:p>
          <a:p>
            <a:pPr algn="ctr"/>
            <a:endParaRPr lang="en-CA" sz="3600" b="1" dirty="0">
              <a:latin typeface="Brush Script MT" pitchFamily="66" charset="0"/>
            </a:endParaRPr>
          </a:p>
          <a:p>
            <a:pPr algn="ctr"/>
            <a:endParaRPr lang="en-CA" sz="3600" b="1" dirty="0">
              <a:latin typeface="Brush Script MT" pitchFamily="66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627412" y="2755082"/>
            <a:ext cx="56927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91440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C:\Users\fontaemm\Pictures\RC Mediatheque\909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4" t="-334" r="10922" b="27787"/>
          <a:stretch/>
        </p:blipFill>
        <p:spPr bwMode="auto">
          <a:xfrm>
            <a:off x="0" y="-28749"/>
            <a:ext cx="12192000" cy="6886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C:\Users\fontaemm\Downloads\Clipboard_36938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1424" y="44624"/>
            <a:ext cx="6336704" cy="6336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775520" y="909887"/>
            <a:ext cx="4608513" cy="74174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CA" sz="40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en-CA" sz="4400" b="1" dirty="0">
                <a:latin typeface="Brush Script MT" pitchFamily="66" charset="0"/>
              </a:rPr>
              <a:t>Last seasons :</a:t>
            </a:r>
          </a:p>
          <a:p>
            <a:pPr algn="ctr"/>
            <a:endParaRPr lang="en-CA" sz="2000" b="1" dirty="0">
              <a:latin typeface="Brush Script MT" pitchFamily="66" charset="0"/>
            </a:endParaRPr>
          </a:p>
          <a:p>
            <a:pPr algn="ctr"/>
            <a:r>
              <a:rPr lang="en-CA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Jan 2015</a:t>
            </a:r>
          </a:p>
          <a:p>
            <a:pPr algn="ctr"/>
            <a:endParaRPr lang="en-CA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CA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May 2015</a:t>
            </a:r>
          </a:p>
          <a:p>
            <a:pPr algn="ctr"/>
            <a:endParaRPr lang="en-CA" sz="36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r>
              <a:rPr lang="en-CA" sz="3600" b="1" dirty="0">
                <a:latin typeface="Aharoni" panose="02010803020104030203" pitchFamily="2" charset="-79"/>
                <a:cs typeface="Aharoni" panose="02010803020104030203" pitchFamily="2" charset="-79"/>
              </a:rPr>
              <a:t>Sept 2015</a:t>
            </a:r>
            <a:endParaRPr lang="en-CA" sz="3200" b="1" dirty="0">
              <a:latin typeface="Aharoni" panose="02010803020104030203" pitchFamily="2" charset="-79"/>
              <a:cs typeface="Aharoni" panose="02010803020104030203" pitchFamily="2" charset="-79"/>
            </a:endParaRPr>
          </a:p>
          <a:p>
            <a:pPr algn="ctr"/>
            <a:endParaRPr lang="en-CA" sz="3600" b="1" dirty="0">
              <a:latin typeface="Brush Script MT" pitchFamily="66" charset="0"/>
            </a:endParaRPr>
          </a:p>
          <a:p>
            <a:pPr algn="ctr"/>
            <a:endParaRPr lang="en-CA" sz="3600" b="1" dirty="0">
              <a:latin typeface="Brush Script MT" pitchFamily="66" charset="0"/>
            </a:endParaRPr>
          </a:p>
          <a:p>
            <a:pPr algn="ctr"/>
            <a:r>
              <a:rPr lang="en-CA" sz="3600" b="1" dirty="0">
                <a:latin typeface="Brush Script MT" pitchFamily="66" charset="0"/>
              </a:rPr>
              <a:t> </a:t>
            </a:r>
          </a:p>
          <a:p>
            <a:pPr algn="ctr"/>
            <a:endParaRPr lang="en-CA" sz="3600" b="1" dirty="0">
              <a:latin typeface="Brush Script MT" pitchFamily="66" charset="0"/>
            </a:endParaRPr>
          </a:p>
          <a:p>
            <a:pPr algn="ctr"/>
            <a:endParaRPr lang="en-CA" sz="3600" b="1" dirty="0">
              <a:latin typeface="Brush Script MT" pitchFamily="66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35924" y="2708921"/>
            <a:ext cx="5692724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239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???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45012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Metadata/LabelInfo.xml><?xml version="1.0" encoding="utf-8"?>
<clbl:labelList xmlns:clbl="http://schemas.microsoft.com/office/2020/mipLabelMetadata">
  <clbl:label id="{2fc13e34-f03f-498b-982a-7cb446e25bc6}" enabled="0" method="" siteId="{2fc13e34-f03f-498b-982a-7cb446e25bc6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113</Words>
  <Application>Microsoft Office PowerPoint</Application>
  <PresentationFormat>Widescreen</PresentationFormat>
  <Paragraphs>84</Paragraphs>
  <Slides>30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9" baseType="lpstr">
      <vt:lpstr>Aharoni</vt:lpstr>
      <vt:lpstr>Arial</vt:lpstr>
      <vt:lpstr>Brush Script MT</vt:lpstr>
      <vt:lpstr>Calibri</vt:lpstr>
      <vt:lpstr>Calibri Light</vt:lpstr>
      <vt:lpstr>Freestyle Script</vt:lpstr>
      <vt:lpstr>Haettenschweiler</vt:lpstr>
      <vt:lpstr>Harlow Solid Italic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Genital ultrasounds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Fontaine, Emmanuel</dc:creator>
  <cp:lastModifiedBy>Fontaine, Emmanuel</cp:lastModifiedBy>
  <cp:revision>1</cp:revision>
  <dcterms:created xsi:type="dcterms:W3CDTF">2023-04-18T13:22:27Z</dcterms:created>
  <dcterms:modified xsi:type="dcterms:W3CDTF">2023-04-18T13:58:22Z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38414C12-A33D-4F35-9AE3-6492BA928FFE</vt:lpwstr>
  </property>
  <property fmtid="{D5CDD505-2E9C-101B-9397-08002B2CF9AE}" pid="3" name="ArticulatePath">
    <vt:lpwstr>https://mydrive.effem.com/personal/emmanuel_fontaine_royalcanin_com/Documents/Desktop/2023 IWDBA Breeders Workshop/2023 Selecting Reproductively Healthy Dogs</vt:lpwstr>
  </property>
</Properties>
</file>