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20"/>
  </p:notesMasterIdLst>
  <p:handoutMasterIdLst>
    <p:handoutMasterId r:id="rId21"/>
  </p:handoutMasterIdLst>
  <p:sldIdLst>
    <p:sldId id="295" r:id="rId2"/>
    <p:sldId id="290" r:id="rId3"/>
    <p:sldId id="294" r:id="rId4"/>
    <p:sldId id="292" r:id="rId5"/>
    <p:sldId id="302" r:id="rId6"/>
    <p:sldId id="300" r:id="rId7"/>
    <p:sldId id="301" r:id="rId8"/>
    <p:sldId id="299" r:id="rId9"/>
    <p:sldId id="303" r:id="rId10"/>
    <p:sldId id="304" r:id="rId11"/>
    <p:sldId id="305" r:id="rId12"/>
    <p:sldId id="298" r:id="rId13"/>
    <p:sldId id="306" r:id="rId14"/>
    <p:sldId id="297" r:id="rId15"/>
    <p:sldId id="307" r:id="rId16"/>
    <p:sldId id="308" r:id="rId17"/>
    <p:sldId id="310" r:id="rId18"/>
    <p:sldId id="31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359061-71FD-4E08-8609-8C48E062DE27}">
          <p14:sldIdLst>
            <p14:sldId id="295"/>
            <p14:sldId id="290"/>
            <p14:sldId id="294"/>
            <p14:sldId id="292"/>
            <p14:sldId id="302"/>
            <p14:sldId id="300"/>
            <p14:sldId id="301"/>
            <p14:sldId id="299"/>
          </p14:sldIdLst>
        </p14:section>
        <p14:section name="Untitled Section" id="{72834FCD-7A72-4BA1-B218-17AAD8AA7CA0}">
          <p14:sldIdLst>
            <p14:sldId id="303"/>
            <p14:sldId id="304"/>
            <p14:sldId id="305"/>
            <p14:sldId id="298"/>
            <p14:sldId id="306"/>
            <p14:sldId id="297"/>
            <p14:sldId id="307"/>
            <p14:sldId id="308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023DD-822D-4143-B6B7-AC4EE920CC70}" v="542" dt="2023-01-04T13:37:45.186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0551" autoAdjust="0"/>
  </p:normalViewPr>
  <p:slideViewPr>
    <p:cSldViewPr snapToGrid="0" snapToObjects="1">
      <p:cViewPr varScale="1">
        <p:scale>
          <a:sx n="80" d="100"/>
          <a:sy n="80" d="100"/>
        </p:scale>
        <p:origin x="62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41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Conrad" userId="0f6ae96668bbe664" providerId="LiveId" clId="{933023DD-822D-4143-B6B7-AC4EE920CC70}"/>
    <pc:docChg chg="undo custSel modSld">
      <pc:chgData name="Kevin Conrad" userId="0f6ae96668bbe664" providerId="LiveId" clId="{933023DD-822D-4143-B6B7-AC4EE920CC70}" dt="2023-01-04T13:37:45.186" v="1134" actId="20577"/>
      <pc:docMkLst>
        <pc:docMk/>
      </pc:docMkLst>
      <pc:sldChg chg="modSp mod">
        <pc:chgData name="Kevin Conrad" userId="0f6ae96668bbe664" providerId="LiveId" clId="{933023DD-822D-4143-B6B7-AC4EE920CC70}" dt="2023-01-04T13:09:37.735" v="591" actId="255"/>
        <pc:sldMkLst>
          <pc:docMk/>
          <pc:sldMk cId="2037936526" sldId="290"/>
        </pc:sldMkLst>
        <pc:spChg chg="mod">
          <ac:chgData name="Kevin Conrad" userId="0f6ae96668bbe664" providerId="LiveId" clId="{933023DD-822D-4143-B6B7-AC4EE920CC70}" dt="2023-01-04T13:09:37.735" v="591" actId="255"/>
          <ac:spMkLst>
            <pc:docMk/>
            <pc:sldMk cId="2037936526" sldId="290"/>
            <ac:spMk id="11" creationId="{010FB232-4CB4-C34D-A688-C51B6E7CD2CF}"/>
          </ac:spMkLst>
        </pc:spChg>
        <pc:spChg chg="mod">
          <ac:chgData name="Kevin Conrad" userId="0f6ae96668bbe664" providerId="LiveId" clId="{933023DD-822D-4143-B6B7-AC4EE920CC70}" dt="2023-01-04T12:56:32.867" v="167" actId="207"/>
          <ac:spMkLst>
            <pc:docMk/>
            <pc:sldMk cId="2037936526" sldId="290"/>
            <ac:spMk id="18" creationId="{F451EBE7-64A3-7E40-8C33-3C01E8EBABD2}"/>
          </ac:spMkLst>
        </pc:spChg>
      </pc:sldChg>
      <pc:sldChg chg="modSp mod modClrScheme chgLayout">
        <pc:chgData name="Kevin Conrad" userId="0f6ae96668bbe664" providerId="LiveId" clId="{933023DD-822D-4143-B6B7-AC4EE920CC70}" dt="2023-01-04T13:09:12.545" v="589" actId="14100"/>
        <pc:sldMkLst>
          <pc:docMk/>
          <pc:sldMk cId="328354810" sldId="292"/>
        </pc:sldMkLst>
        <pc:spChg chg="mod">
          <ac:chgData name="Kevin Conrad" userId="0f6ae96668bbe664" providerId="LiveId" clId="{933023DD-822D-4143-B6B7-AC4EE920CC70}" dt="2023-01-04T13:09:12.545" v="589" actId="14100"/>
          <ac:spMkLst>
            <pc:docMk/>
            <pc:sldMk cId="328354810" sldId="292"/>
            <ac:spMk id="11" creationId="{010FB232-4CB4-C34D-A688-C51B6E7CD2CF}"/>
          </ac:spMkLst>
        </pc:spChg>
        <pc:spChg chg="mod">
          <ac:chgData name="Kevin Conrad" userId="0f6ae96668bbe664" providerId="LiveId" clId="{933023DD-822D-4143-B6B7-AC4EE920CC70}" dt="2023-01-04T13:06:46.604" v="584" actId="20577"/>
          <ac:spMkLst>
            <pc:docMk/>
            <pc:sldMk cId="328354810" sldId="292"/>
            <ac:spMk id="18" creationId="{F451EBE7-64A3-7E40-8C33-3C01E8EBABD2}"/>
          </ac:spMkLst>
        </pc:spChg>
        <pc:picChg chg="mod ord">
          <ac:chgData name="Kevin Conrad" userId="0f6ae96668bbe664" providerId="LiveId" clId="{933023DD-822D-4143-B6B7-AC4EE920CC70}" dt="2023-01-04T13:05:15.420" v="481" actId="26606"/>
          <ac:picMkLst>
            <pc:docMk/>
            <pc:sldMk cId="328354810" sldId="292"/>
            <ac:picMk id="4" creationId="{6EAA735D-BED2-A7F2-E9AE-34E226E2C133}"/>
          </ac:picMkLst>
        </pc:picChg>
      </pc:sldChg>
      <pc:sldChg chg="modSp mod">
        <pc:chgData name="Kevin Conrad" userId="0f6ae96668bbe664" providerId="LiveId" clId="{933023DD-822D-4143-B6B7-AC4EE920CC70}" dt="2023-01-04T13:09:26.089" v="590" actId="255"/>
        <pc:sldMkLst>
          <pc:docMk/>
          <pc:sldMk cId="9404460" sldId="294"/>
        </pc:sldMkLst>
        <pc:spChg chg="mod">
          <ac:chgData name="Kevin Conrad" userId="0f6ae96668bbe664" providerId="LiveId" clId="{933023DD-822D-4143-B6B7-AC4EE920CC70}" dt="2023-01-04T13:09:26.089" v="590" actId="255"/>
          <ac:spMkLst>
            <pc:docMk/>
            <pc:sldMk cId="9404460" sldId="294"/>
            <ac:spMk id="11" creationId="{010FB232-4CB4-C34D-A688-C51B6E7CD2CF}"/>
          </ac:spMkLst>
        </pc:spChg>
        <pc:picChg chg="mod">
          <ac:chgData name="Kevin Conrad" userId="0f6ae96668bbe664" providerId="LiveId" clId="{933023DD-822D-4143-B6B7-AC4EE920CC70}" dt="2022-12-10T03:39:34.369" v="3" actId="1076"/>
          <ac:picMkLst>
            <pc:docMk/>
            <pc:sldMk cId="9404460" sldId="294"/>
            <ac:picMk id="8" creationId="{62BA7BC3-92EE-1A48-9C9C-3DB49A92B738}"/>
          </ac:picMkLst>
        </pc:picChg>
        <pc:picChg chg="mod">
          <ac:chgData name="Kevin Conrad" userId="0f6ae96668bbe664" providerId="LiveId" clId="{933023DD-822D-4143-B6B7-AC4EE920CC70}" dt="2022-12-10T03:39:28.954" v="2" actId="14100"/>
          <ac:picMkLst>
            <pc:docMk/>
            <pc:sldMk cId="9404460" sldId="294"/>
            <ac:picMk id="9" creationId="{B2DE8458-290E-F74E-88EF-CC9B0D6267A1}"/>
          </ac:picMkLst>
        </pc:picChg>
      </pc:sldChg>
      <pc:sldChg chg="modSp mod">
        <pc:chgData name="Kevin Conrad" userId="0f6ae96668bbe664" providerId="LiveId" clId="{933023DD-822D-4143-B6B7-AC4EE920CC70}" dt="2023-01-04T13:08:50.865" v="586" actId="255"/>
        <pc:sldMkLst>
          <pc:docMk/>
          <pc:sldMk cId="594502529" sldId="300"/>
        </pc:sldMkLst>
        <pc:spChg chg="mod">
          <ac:chgData name="Kevin Conrad" userId="0f6ae96668bbe664" providerId="LiveId" clId="{933023DD-822D-4143-B6B7-AC4EE920CC70}" dt="2023-01-04T13:08:50.865" v="586" actId="255"/>
          <ac:spMkLst>
            <pc:docMk/>
            <pc:sldMk cId="594502529" sldId="300"/>
            <ac:spMk id="2" creationId="{54DBA16D-C002-9A3B-50AF-48AF6D4D1823}"/>
          </ac:spMkLst>
        </pc:spChg>
        <pc:graphicFrameChg chg="mod modGraphic">
          <ac:chgData name="Kevin Conrad" userId="0f6ae96668bbe664" providerId="LiveId" clId="{933023DD-822D-4143-B6B7-AC4EE920CC70}" dt="2023-01-04T13:08:26.488" v="585" actId="26606"/>
          <ac:graphicFrameMkLst>
            <pc:docMk/>
            <pc:sldMk cId="594502529" sldId="300"/>
            <ac:graphicFrameMk id="5" creationId="{25EF9B4A-F563-C915-4B35-057C7B2822FA}"/>
          </ac:graphicFrameMkLst>
        </pc:graphicFrameChg>
      </pc:sldChg>
      <pc:sldChg chg="modSp mod">
        <pc:chgData name="Kevin Conrad" userId="0f6ae96668bbe664" providerId="LiveId" clId="{933023DD-822D-4143-B6B7-AC4EE920CC70}" dt="2023-01-04T13:14:43.511" v="747" actId="14100"/>
        <pc:sldMkLst>
          <pc:docMk/>
          <pc:sldMk cId="1006480476" sldId="301"/>
        </pc:sldMkLst>
        <pc:graphicFrameChg chg="mod">
          <ac:chgData name="Kevin Conrad" userId="0f6ae96668bbe664" providerId="LiveId" clId="{933023DD-822D-4143-B6B7-AC4EE920CC70}" dt="2023-01-04T13:14:43.511" v="747" actId="14100"/>
          <ac:graphicFrameMkLst>
            <pc:docMk/>
            <pc:sldMk cId="1006480476" sldId="301"/>
            <ac:graphicFrameMk id="5" creationId="{245BD780-E01B-DD84-0302-868A1FF28541}"/>
          </ac:graphicFrameMkLst>
        </pc:graphicFrameChg>
      </pc:sldChg>
      <pc:sldChg chg="modSp">
        <pc:chgData name="Kevin Conrad" userId="0f6ae96668bbe664" providerId="LiveId" clId="{933023DD-822D-4143-B6B7-AC4EE920CC70}" dt="2023-01-04T13:23:00.131" v="789" actId="20577"/>
        <pc:sldMkLst>
          <pc:docMk/>
          <pc:sldMk cId="3148955154" sldId="303"/>
        </pc:sldMkLst>
        <pc:graphicFrameChg chg="mod">
          <ac:chgData name="Kevin Conrad" userId="0f6ae96668bbe664" providerId="LiveId" clId="{933023DD-822D-4143-B6B7-AC4EE920CC70}" dt="2023-01-04T13:23:00.131" v="789" actId="20577"/>
          <ac:graphicFrameMkLst>
            <pc:docMk/>
            <pc:sldMk cId="3148955154" sldId="303"/>
            <ac:graphicFrameMk id="6" creationId="{470C52BB-5D40-A9BF-5D26-BDB934D8C63A}"/>
          </ac:graphicFrameMkLst>
        </pc:graphicFrameChg>
      </pc:sldChg>
      <pc:sldChg chg="modSp">
        <pc:chgData name="Kevin Conrad" userId="0f6ae96668bbe664" providerId="LiveId" clId="{933023DD-822D-4143-B6B7-AC4EE920CC70}" dt="2023-01-04T13:28:39.864" v="892" actId="20577"/>
        <pc:sldMkLst>
          <pc:docMk/>
          <pc:sldMk cId="3894978922" sldId="305"/>
        </pc:sldMkLst>
        <pc:graphicFrameChg chg="mod">
          <ac:chgData name="Kevin Conrad" userId="0f6ae96668bbe664" providerId="LiveId" clId="{933023DD-822D-4143-B6B7-AC4EE920CC70}" dt="2023-01-04T13:28:39.864" v="892" actId="20577"/>
          <ac:graphicFrameMkLst>
            <pc:docMk/>
            <pc:sldMk cId="3894978922" sldId="305"/>
            <ac:graphicFrameMk id="5" creationId="{4488AF8B-9B27-8350-1E15-076121D851E6}"/>
          </ac:graphicFrameMkLst>
        </pc:graphicFrameChg>
      </pc:sldChg>
      <pc:sldChg chg="modSp">
        <pc:chgData name="Kevin Conrad" userId="0f6ae96668bbe664" providerId="LiveId" clId="{933023DD-822D-4143-B6B7-AC4EE920CC70}" dt="2023-01-04T13:34:15.236" v="1032" actId="20577"/>
        <pc:sldMkLst>
          <pc:docMk/>
          <pc:sldMk cId="2336804995" sldId="306"/>
        </pc:sldMkLst>
        <pc:graphicFrameChg chg="mod">
          <ac:chgData name="Kevin Conrad" userId="0f6ae96668bbe664" providerId="LiveId" clId="{933023DD-822D-4143-B6B7-AC4EE920CC70}" dt="2023-01-04T13:34:15.236" v="1032" actId="20577"/>
          <ac:graphicFrameMkLst>
            <pc:docMk/>
            <pc:sldMk cId="2336804995" sldId="306"/>
            <ac:graphicFrameMk id="5" creationId="{F8624153-8E4B-01CD-FD1F-3A9F9BC066CB}"/>
          </ac:graphicFrameMkLst>
        </pc:graphicFrameChg>
      </pc:sldChg>
      <pc:sldChg chg="modSp">
        <pc:chgData name="Kevin Conrad" userId="0f6ae96668bbe664" providerId="LiveId" clId="{933023DD-822D-4143-B6B7-AC4EE920CC70}" dt="2023-01-04T13:37:45.186" v="1134" actId="20577"/>
        <pc:sldMkLst>
          <pc:docMk/>
          <pc:sldMk cId="1237996322" sldId="307"/>
        </pc:sldMkLst>
        <pc:graphicFrameChg chg="mod">
          <ac:chgData name="Kevin Conrad" userId="0f6ae96668bbe664" providerId="LiveId" clId="{933023DD-822D-4143-B6B7-AC4EE920CC70}" dt="2023-01-04T13:37:45.186" v="1134" actId="20577"/>
          <ac:graphicFrameMkLst>
            <pc:docMk/>
            <pc:sldMk cId="1237996322" sldId="307"/>
            <ac:graphicFrameMk id="5" creationId="{5495D66B-FA5B-7D0F-BD94-F8E9BF7214F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D9250-FD1B-4BFA-B931-18BA344D5BD5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F26F50-DA2A-4D47-AAD7-232B5EC3C68B}">
      <dgm:prSet custT="1"/>
      <dgm:spPr/>
      <dgm:t>
        <a:bodyPr/>
        <a:lstStyle/>
        <a:p>
          <a:r>
            <a:rPr lang="en-US" sz="2800" dirty="0"/>
            <a:t>Coughing</a:t>
          </a:r>
        </a:p>
      </dgm:t>
    </dgm:pt>
    <dgm:pt modelId="{A31B1BDD-9939-43E5-A005-11A09CB50D06}" type="parTrans" cxnId="{BC7F8157-967C-41E2-8B5A-8CAE7AEDBFF1}">
      <dgm:prSet/>
      <dgm:spPr/>
      <dgm:t>
        <a:bodyPr/>
        <a:lstStyle/>
        <a:p>
          <a:endParaRPr lang="en-US"/>
        </a:p>
      </dgm:t>
    </dgm:pt>
    <dgm:pt modelId="{DAEE8024-9660-44FC-AF73-68417E7F0570}" type="sibTrans" cxnId="{BC7F8157-967C-41E2-8B5A-8CAE7AEDBFF1}">
      <dgm:prSet/>
      <dgm:spPr/>
      <dgm:t>
        <a:bodyPr/>
        <a:lstStyle/>
        <a:p>
          <a:endParaRPr lang="en-US"/>
        </a:p>
      </dgm:t>
    </dgm:pt>
    <dgm:pt modelId="{802975AF-9FFE-48E6-98D8-04E2A7F073B6}">
      <dgm:prSet custT="1"/>
      <dgm:spPr/>
      <dgm:t>
        <a:bodyPr/>
        <a:lstStyle/>
        <a:p>
          <a:r>
            <a:rPr lang="en-US" sz="2400" dirty="0"/>
            <a:t>Fatigue and weakness</a:t>
          </a:r>
        </a:p>
      </dgm:t>
    </dgm:pt>
    <dgm:pt modelId="{FC7F5B4C-4CF9-45DA-A6A5-539A9DD93CB8}" type="parTrans" cxnId="{E10A79AC-34C4-4CFA-8E5A-857D0CDE282C}">
      <dgm:prSet/>
      <dgm:spPr/>
      <dgm:t>
        <a:bodyPr/>
        <a:lstStyle/>
        <a:p>
          <a:endParaRPr lang="en-US"/>
        </a:p>
      </dgm:t>
    </dgm:pt>
    <dgm:pt modelId="{0C9DB8A0-4BA8-4BDE-9378-CDC588165482}" type="sibTrans" cxnId="{E10A79AC-34C4-4CFA-8E5A-857D0CDE282C}">
      <dgm:prSet/>
      <dgm:spPr/>
      <dgm:t>
        <a:bodyPr/>
        <a:lstStyle/>
        <a:p>
          <a:endParaRPr lang="en-US"/>
        </a:p>
      </dgm:t>
    </dgm:pt>
    <dgm:pt modelId="{289926E2-76D0-4BD2-A109-04E7BB070955}">
      <dgm:prSet custT="1"/>
      <dgm:spPr/>
      <dgm:t>
        <a:bodyPr/>
        <a:lstStyle/>
        <a:p>
          <a:r>
            <a:rPr lang="en-US" sz="2400" dirty="0"/>
            <a:t>Dyspnea</a:t>
          </a:r>
          <a:r>
            <a:rPr lang="en-US" sz="1900" dirty="0"/>
            <a:t>                 (difficult breathing)</a:t>
          </a:r>
        </a:p>
      </dgm:t>
    </dgm:pt>
    <dgm:pt modelId="{F531E50B-A72B-4FFA-9094-659365A5DD37}" type="parTrans" cxnId="{48AD85AD-78C0-4BEA-B7CE-106E44F5B8C9}">
      <dgm:prSet/>
      <dgm:spPr/>
      <dgm:t>
        <a:bodyPr/>
        <a:lstStyle/>
        <a:p>
          <a:endParaRPr lang="en-US"/>
        </a:p>
      </dgm:t>
    </dgm:pt>
    <dgm:pt modelId="{449837B9-6A72-449A-969C-21CCE3B6FA45}" type="sibTrans" cxnId="{48AD85AD-78C0-4BEA-B7CE-106E44F5B8C9}">
      <dgm:prSet/>
      <dgm:spPr/>
      <dgm:t>
        <a:bodyPr/>
        <a:lstStyle/>
        <a:p>
          <a:endParaRPr lang="en-US"/>
        </a:p>
      </dgm:t>
    </dgm:pt>
    <dgm:pt modelId="{70EB4F6C-2C2F-4E80-B58F-723726C7CAAE}">
      <dgm:prSet custT="1"/>
      <dgm:spPr/>
      <dgm:t>
        <a:bodyPr/>
        <a:lstStyle/>
        <a:p>
          <a:r>
            <a:rPr lang="en-US" sz="2400" dirty="0"/>
            <a:t>Syncope</a:t>
          </a:r>
          <a:r>
            <a:rPr lang="en-US" sz="1900" dirty="0"/>
            <a:t> (fainting)</a:t>
          </a:r>
        </a:p>
      </dgm:t>
    </dgm:pt>
    <dgm:pt modelId="{54673053-BC1A-4B22-A416-A1354FB5215C}" type="parTrans" cxnId="{82BAA4F4-2517-4FC9-84B9-4CCDB5CDCE35}">
      <dgm:prSet/>
      <dgm:spPr/>
      <dgm:t>
        <a:bodyPr/>
        <a:lstStyle/>
        <a:p>
          <a:endParaRPr lang="en-US"/>
        </a:p>
      </dgm:t>
    </dgm:pt>
    <dgm:pt modelId="{20A8FD1D-1186-40B7-861D-2DA9ECF0EF52}" type="sibTrans" cxnId="{82BAA4F4-2517-4FC9-84B9-4CCDB5CDCE35}">
      <dgm:prSet/>
      <dgm:spPr/>
      <dgm:t>
        <a:bodyPr/>
        <a:lstStyle/>
        <a:p>
          <a:endParaRPr lang="en-US"/>
        </a:p>
      </dgm:t>
    </dgm:pt>
    <dgm:pt modelId="{AF11F3D7-19A5-4D94-B432-3EA17EF3A169}">
      <dgm:prSet custT="1"/>
      <dgm:spPr/>
      <dgm:t>
        <a:bodyPr/>
        <a:lstStyle/>
        <a:p>
          <a:r>
            <a:rPr lang="en-US" sz="2400" dirty="0"/>
            <a:t>Rapid or Irregular heart rhythm</a:t>
          </a:r>
        </a:p>
      </dgm:t>
    </dgm:pt>
    <dgm:pt modelId="{0819BDF3-8E93-4C0E-B71D-57F0A5BFD058}" type="parTrans" cxnId="{1351D3EB-E09A-4CB6-AA1C-101078E8EEB5}">
      <dgm:prSet/>
      <dgm:spPr/>
      <dgm:t>
        <a:bodyPr/>
        <a:lstStyle/>
        <a:p>
          <a:endParaRPr lang="en-US"/>
        </a:p>
      </dgm:t>
    </dgm:pt>
    <dgm:pt modelId="{7CC666B1-5332-4E2A-A6F7-6EE17D71B917}" type="sibTrans" cxnId="{1351D3EB-E09A-4CB6-AA1C-101078E8EEB5}">
      <dgm:prSet/>
      <dgm:spPr/>
      <dgm:t>
        <a:bodyPr/>
        <a:lstStyle/>
        <a:p>
          <a:endParaRPr lang="en-US"/>
        </a:p>
      </dgm:t>
    </dgm:pt>
    <dgm:pt modelId="{95202CE8-E60F-48B8-BD16-0501676FD2D8}">
      <dgm:prSet custT="1"/>
      <dgm:spPr/>
      <dgm:t>
        <a:bodyPr/>
        <a:lstStyle/>
        <a:p>
          <a:r>
            <a:rPr lang="en-US" sz="2400" dirty="0"/>
            <a:t>Distended abdomen</a:t>
          </a:r>
        </a:p>
      </dgm:t>
    </dgm:pt>
    <dgm:pt modelId="{C1D6C544-0E01-42D4-8E3D-2F3592A348C1}" type="parTrans" cxnId="{F1FF77EE-D41A-4653-9404-27500605C169}">
      <dgm:prSet/>
      <dgm:spPr/>
      <dgm:t>
        <a:bodyPr/>
        <a:lstStyle/>
        <a:p>
          <a:endParaRPr lang="en-US"/>
        </a:p>
      </dgm:t>
    </dgm:pt>
    <dgm:pt modelId="{386B701A-E74B-4E06-AC59-2C6DB743B09D}" type="sibTrans" cxnId="{F1FF77EE-D41A-4653-9404-27500605C169}">
      <dgm:prSet/>
      <dgm:spPr/>
      <dgm:t>
        <a:bodyPr/>
        <a:lstStyle/>
        <a:p>
          <a:endParaRPr lang="en-US"/>
        </a:p>
      </dgm:t>
    </dgm:pt>
    <dgm:pt modelId="{201F17CE-F96B-49E9-8694-F1797A99448E}" type="pres">
      <dgm:prSet presAssocID="{D08D9250-FD1B-4BFA-B931-18BA344D5BD5}" presName="Name0" presStyleCnt="0">
        <dgm:presLayoutVars>
          <dgm:dir/>
          <dgm:animLvl val="lvl"/>
          <dgm:resizeHandles val="exact"/>
        </dgm:presLayoutVars>
      </dgm:prSet>
      <dgm:spPr/>
    </dgm:pt>
    <dgm:pt modelId="{1C7FBED2-907F-4D69-8641-11C10F14BE3A}" type="pres">
      <dgm:prSet presAssocID="{67F26F50-DA2A-4D47-AAD7-232B5EC3C68B}" presName="linNode" presStyleCnt="0"/>
      <dgm:spPr/>
    </dgm:pt>
    <dgm:pt modelId="{18B296E0-C2C2-41F0-86D3-3E385153472A}" type="pres">
      <dgm:prSet presAssocID="{67F26F50-DA2A-4D47-AAD7-232B5EC3C68B}" presName="parentText" presStyleLbl="node1" presStyleIdx="0" presStyleCnt="6" custLinFactNeighborX="-105" custLinFactNeighborY="-172">
        <dgm:presLayoutVars>
          <dgm:chMax val="1"/>
          <dgm:bulletEnabled val="1"/>
        </dgm:presLayoutVars>
      </dgm:prSet>
      <dgm:spPr/>
    </dgm:pt>
    <dgm:pt modelId="{8ED503F9-AFE2-4F5F-8DAE-298BF8D7F755}" type="pres">
      <dgm:prSet presAssocID="{DAEE8024-9660-44FC-AF73-68417E7F0570}" presName="sp" presStyleCnt="0"/>
      <dgm:spPr/>
    </dgm:pt>
    <dgm:pt modelId="{83D47444-9FA3-40E6-AA0B-7A09DFD1D591}" type="pres">
      <dgm:prSet presAssocID="{802975AF-9FFE-48E6-98D8-04E2A7F073B6}" presName="linNode" presStyleCnt="0"/>
      <dgm:spPr/>
    </dgm:pt>
    <dgm:pt modelId="{2F3B7C8D-A8EB-4D52-A1C8-23AE3200D228}" type="pres">
      <dgm:prSet presAssocID="{802975AF-9FFE-48E6-98D8-04E2A7F073B6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D5A1009E-637A-4E67-B030-D16B089DFC6C}" type="pres">
      <dgm:prSet presAssocID="{0C9DB8A0-4BA8-4BDE-9378-CDC588165482}" presName="sp" presStyleCnt="0"/>
      <dgm:spPr/>
    </dgm:pt>
    <dgm:pt modelId="{0FBE96A4-05AC-4324-B730-EB3EF49D4672}" type="pres">
      <dgm:prSet presAssocID="{289926E2-76D0-4BD2-A109-04E7BB070955}" presName="linNode" presStyleCnt="0"/>
      <dgm:spPr/>
    </dgm:pt>
    <dgm:pt modelId="{6B576124-B34B-4D70-B069-87DE904DAD7D}" type="pres">
      <dgm:prSet presAssocID="{289926E2-76D0-4BD2-A109-04E7BB070955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D150A8EE-0615-4C2D-9C5B-3767598D4318}" type="pres">
      <dgm:prSet presAssocID="{449837B9-6A72-449A-969C-21CCE3B6FA45}" presName="sp" presStyleCnt="0"/>
      <dgm:spPr/>
    </dgm:pt>
    <dgm:pt modelId="{F6D443F4-99D5-41B9-9516-5490865DD410}" type="pres">
      <dgm:prSet presAssocID="{70EB4F6C-2C2F-4E80-B58F-723726C7CAAE}" presName="linNode" presStyleCnt="0"/>
      <dgm:spPr/>
    </dgm:pt>
    <dgm:pt modelId="{69A73F3C-0B2C-45BB-B8F5-67140255E513}" type="pres">
      <dgm:prSet presAssocID="{70EB4F6C-2C2F-4E80-B58F-723726C7CAAE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2A8692E5-9151-41D9-87CB-C130E856408A}" type="pres">
      <dgm:prSet presAssocID="{20A8FD1D-1186-40B7-861D-2DA9ECF0EF52}" presName="sp" presStyleCnt="0"/>
      <dgm:spPr/>
    </dgm:pt>
    <dgm:pt modelId="{B78F30E9-5E3B-41EB-9FF9-F52B17E1BC1B}" type="pres">
      <dgm:prSet presAssocID="{AF11F3D7-19A5-4D94-B432-3EA17EF3A169}" presName="linNode" presStyleCnt="0"/>
      <dgm:spPr/>
    </dgm:pt>
    <dgm:pt modelId="{86A600EF-2157-4F9A-A213-EF103A59A9D1}" type="pres">
      <dgm:prSet presAssocID="{AF11F3D7-19A5-4D94-B432-3EA17EF3A169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AA259CDF-D141-48D4-8459-EEA58DE7ABB5}" type="pres">
      <dgm:prSet presAssocID="{7CC666B1-5332-4E2A-A6F7-6EE17D71B917}" presName="sp" presStyleCnt="0"/>
      <dgm:spPr/>
    </dgm:pt>
    <dgm:pt modelId="{463B96D9-27F3-4AB0-BA3C-87BC269982E4}" type="pres">
      <dgm:prSet presAssocID="{95202CE8-E60F-48B8-BD16-0501676FD2D8}" presName="linNode" presStyleCnt="0"/>
      <dgm:spPr/>
    </dgm:pt>
    <dgm:pt modelId="{0E62C5CF-1D24-4439-B3FB-7D7D0ED1366A}" type="pres">
      <dgm:prSet presAssocID="{95202CE8-E60F-48B8-BD16-0501676FD2D8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37301729-3A16-43E1-8971-ACA96C6FB4F4}" type="presOf" srcId="{D08D9250-FD1B-4BFA-B931-18BA344D5BD5}" destId="{201F17CE-F96B-49E9-8694-F1797A99448E}" srcOrd="0" destOrd="0" presId="urn:microsoft.com/office/officeart/2005/8/layout/vList5"/>
    <dgm:cxn modelId="{BC7F8157-967C-41E2-8B5A-8CAE7AEDBFF1}" srcId="{D08D9250-FD1B-4BFA-B931-18BA344D5BD5}" destId="{67F26F50-DA2A-4D47-AAD7-232B5EC3C68B}" srcOrd="0" destOrd="0" parTransId="{A31B1BDD-9939-43E5-A005-11A09CB50D06}" sibTransId="{DAEE8024-9660-44FC-AF73-68417E7F0570}"/>
    <dgm:cxn modelId="{CE97D880-4D48-43F0-B2AA-89A96E468363}" type="presOf" srcId="{289926E2-76D0-4BD2-A109-04E7BB070955}" destId="{6B576124-B34B-4D70-B069-87DE904DAD7D}" srcOrd="0" destOrd="0" presId="urn:microsoft.com/office/officeart/2005/8/layout/vList5"/>
    <dgm:cxn modelId="{9D1E9790-2162-457A-B118-9090BA5FA418}" type="presOf" srcId="{70EB4F6C-2C2F-4E80-B58F-723726C7CAAE}" destId="{69A73F3C-0B2C-45BB-B8F5-67140255E513}" srcOrd="0" destOrd="0" presId="urn:microsoft.com/office/officeart/2005/8/layout/vList5"/>
    <dgm:cxn modelId="{E10A79AC-34C4-4CFA-8E5A-857D0CDE282C}" srcId="{D08D9250-FD1B-4BFA-B931-18BA344D5BD5}" destId="{802975AF-9FFE-48E6-98D8-04E2A7F073B6}" srcOrd="1" destOrd="0" parTransId="{FC7F5B4C-4CF9-45DA-A6A5-539A9DD93CB8}" sibTransId="{0C9DB8A0-4BA8-4BDE-9378-CDC588165482}"/>
    <dgm:cxn modelId="{48AD85AD-78C0-4BEA-B7CE-106E44F5B8C9}" srcId="{D08D9250-FD1B-4BFA-B931-18BA344D5BD5}" destId="{289926E2-76D0-4BD2-A109-04E7BB070955}" srcOrd="2" destOrd="0" parTransId="{F531E50B-A72B-4FFA-9094-659365A5DD37}" sibTransId="{449837B9-6A72-449A-969C-21CCE3B6FA45}"/>
    <dgm:cxn modelId="{B6DB3CB0-BD5C-49DF-BEA2-BED25FBE974A}" type="presOf" srcId="{AF11F3D7-19A5-4D94-B432-3EA17EF3A169}" destId="{86A600EF-2157-4F9A-A213-EF103A59A9D1}" srcOrd="0" destOrd="0" presId="urn:microsoft.com/office/officeart/2005/8/layout/vList5"/>
    <dgm:cxn modelId="{E21E34B8-3302-4360-8058-D8B57030428A}" type="presOf" srcId="{95202CE8-E60F-48B8-BD16-0501676FD2D8}" destId="{0E62C5CF-1D24-4439-B3FB-7D7D0ED1366A}" srcOrd="0" destOrd="0" presId="urn:microsoft.com/office/officeart/2005/8/layout/vList5"/>
    <dgm:cxn modelId="{EF181EE8-8928-4718-A88D-12FA929D8FEE}" type="presOf" srcId="{67F26F50-DA2A-4D47-AAD7-232B5EC3C68B}" destId="{18B296E0-C2C2-41F0-86D3-3E385153472A}" srcOrd="0" destOrd="0" presId="urn:microsoft.com/office/officeart/2005/8/layout/vList5"/>
    <dgm:cxn modelId="{1351D3EB-E09A-4CB6-AA1C-101078E8EEB5}" srcId="{D08D9250-FD1B-4BFA-B931-18BA344D5BD5}" destId="{AF11F3D7-19A5-4D94-B432-3EA17EF3A169}" srcOrd="4" destOrd="0" parTransId="{0819BDF3-8E93-4C0E-B71D-57F0A5BFD058}" sibTransId="{7CC666B1-5332-4E2A-A6F7-6EE17D71B917}"/>
    <dgm:cxn modelId="{F1FF77EE-D41A-4653-9404-27500605C169}" srcId="{D08D9250-FD1B-4BFA-B931-18BA344D5BD5}" destId="{95202CE8-E60F-48B8-BD16-0501676FD2D8}" srcOrd="5" destOrd="0" parTransId="{C1D6C544-0E01-42D4-8E3D-2F3592A348C1}" sibTransId="{386B701A-E74B-4E06-AC59-2C6DB743B09D}"/>
    <dgm:cxn modelId="{82BAA4F4-2517-4FC9-84B9-4CCDB5CDCE35}" srcId="{D08D9250-FD1B-4BFA-B931-18BA344D5BD5}" destId="{70EB4F6C-2C2F-4E80-B58F-723726C7CAAE}" srcOrd="3" destOrd="0" parTransId="{54673053-BC1A-4B22-A416-A1354FB5215C}" sibTransId="{20A8FD1D-1186-40B7-861D-2DA9ECF0EF52}"/>
    <dgm:cxn modelId="{3AEF40FB-B7E8-444A-904B-8171AFC49631}" type="presOf" srcId="{802975AF-9FFE-48E6-98D8-04E2A7F073B6}" destId="{2F3B7C8D-A8EB-4D52-A1C8-23AE3200D228}" srcOrd="0" destOrd="0" presId="urn:microsoft.com/office/officeart/2005/8/layout/vList5"/>
    <dgm:cxn modelId="{2C857023-7FA4-4269-97AB-DFD470490279}" type="presParOf" srcId="{201F17CE-F96B-49E9-8694-F1797A99448E}" destId="{1C7FBED2-907F-4D69-8641-11C10F14BE3A}" srcOrd="0" destOrd="0" presId="urn:microsoft.com/office/officeart/2005/8/layout/vList5"/>
    <dgm:cxn modelId="{06255E0B-C3E8-4A56-97B0-2E7D621DF7EE}" type="presParOf" srcId="{1C7FBED2-907F-4D69-8641-11C10F14BE3A}" destId="{18B296E0-C2C2-41F0-86D3-3E385153472A}" srcOrd="0" destOrd="0" presId="urn:microsoft.com/office/officeart/2005/8/layout/vList5"/>
    <dgm:cxn modelId="{823306CF-BACD-42D1-BFDE-DC49E55D8D16}" type="presParOf" srcId="{201F17CE-F96B-49E9-8694-F1797A99448E}" destId="{8ED503F9-AFE2-4F5F-8DAE-298BF8D7F755}" srcOrd="1" destOrd="0" presId="urn:microsoft.com/office/officeart/2005/8/layout/vList5"/>
    <dgm:cxn modelId="{DE6A66A9-EE3D-431A-A451-C1B637E19BA4}" type="presParOf" srcId="{201F17CE-F96B-49E9-8694-F1797A99448E}" destId="{83D47444-9FA3-40E6-AA0B-7A09DFD1D591}" srcOrd="2" destOrd="0" presId="urn:microsoft.com/office/officeart/2005/8/layout/vList5"/>
    <dgm:cxn modelId="{141EB07F-7425-4B40-BA45-76A31931E5BF}" type="presParOf" srcId="{83D47444-9FA3-40E6-AA0B-7A09DFD1D591}" destId="{2F3B7C8D-A8EB-4D52-A1C8-23AE3200D228}" srcOrd="0" destOrd="0" presId="urn:microsoft.com/office/officeart/2005/8/layout/vList5"/>
    <dgm:cxn modelId="{53CFFA06-C38D-4958-8CA8-3835F35A5F2F}" type="presParOf" srcId="{201F17CE-F96B-49E9-8694-F1797A99448E}" destId="{D5A1009E-637A-4E67-B030-D16B089DFC6C}" srcOrd="3" destOrd="0" presId="urn:microsoft.com/office/officeart/2005/8/layout/vList5"/>
    <dgm:cxn modelId="{F3CD196D-6241-4D31-999B-3782789E7A5B}" type="presParOf" srcId="{201F17CE-F96B-49E9-8694-F1797A99448E}" destId="{0FBE96A4-05AC-4324-B730-EB3EF49D4672}" srcOrd="4" destOrd="0" presId="urn:microsoft.com/office/officeart/2005/8/layout/vList5"/>
    <dgm:cxn modelId="{4A3324F9-EDBC-440B-BCE0-9B7F52F0DED5}" type="presParOf" srcId="{0FBE96A4-05AC-4324-B730-EB3EF49D4672}" destId="{6B576124-B34B-4D70-B069-87DE904DAD7D}" srcOrd="0" destOrd="0" presId="urn:microsoft.com/office/officeart/2005/8/layout/vList5"/>
    <dgm:cxn modelId="{937C212F-B033-4262-9846-9E392E828B6C}" type="presParOf" srcId="{201F17CE-F96B-49E9-8694-F1797A99448E}" destId="{D150A8EE-0615-4C2D-9C5B-3767598D4318}" srcOrd="5" destOrd="0" presId="urn:microsoft.com/office/officeart/2005/8/layout/vList5"/>
    <dgm:cxn modelId="{D3680820-C9D6-4123-BDBE-E3F3BB074774}" type="presParOf" srcId="{201F17CE-F96B-49E9-8694-F1797A99448E}" destId="{F6D443F4-99D5-41B9-9516-5490865DD410}" srcOrd="6" destOrd="0" presId="urn:microsoft.com/office/officeart/2005/8/layout/vList5"/>
    <dgm:cxn modelId="{4CF7149A-588C-49A9-9FFC-B5366F605A7F}" type="presParOf" srcId="{F6D443F4-99D5-41B9-9516-5490865DD410}" destId="{69A73F3C-0B2C-45BB-B8F5-67140255E513}" srcOrd="0" destOrd="0" presId="urn:microsoft.com/office/officeart/2005/8/layout/vList5"/>
    <dgm:cxn modelId="{3A1B78FC-A879-4877-9D3B-DC6BF24803D4}" type="presParOf" srcId="{201F17CE-F96B-49E9-8694-F1797A99448E}" destId="{2A8692E5-9151-41D9-87CB-C130E856408A}" srcOrd="7" destOrd="0" presId="urn:microsoft.com/office/officeart/2005/8/layout/vList5"/>
    <dgm:cxn modelId="{3353D394-2869-483F-8CC6-9DD4DC83AA44}" type="presParOf" srcId="{201F17CE-F96B-49E9-8694-F1797A99448E}" destId="{B78F30E9-5E3B-41EB-9FF9-F52B17E1BC1B}" srcOrd="8" destOrd="0" presId="urn:microsoft.com/office/officeart/2005/8/layout/vList5"/>
    <dgm:cxn modelId="{B36C3BC9-B068-4DF9-84E6-1C597C256DEB}" type="presParOf" srcId="{B78F30E9-5E3B-41EB-9FF9-F52B17E1BC1B}" destId="{86A600EF-2157-4F9A-A213-EF103A59A9D1}" srcOrd="0" destOrd="0" presId="urn:microsoft.com/office/officeart/2005/8/layout/vList5"/>
    <dgm:cxn modelId="{7E9B6D26-BECB-4D49-B964-BFD6A53007A2}" type="presParOf" srcId="{201F17CE-F96B-49E9-8694-F1797A99448E}" destId="{AA259CDF-D141-48D4-8459-EEA58DE7ABB5}" srcOrd="9" destOrd="0" presId="urn:microsoft.com/office/officeart/2005/8/layout/vList5"/>
    <dgm:cxn modelId="{8D70FA6D-1EA6-49BB-9FA9-C72E19737D45}" type="presParOf" srcId="{201F17CE-F96B-49E9-8694-F1797A99448E}" destId="{463B96D9-27F3-4AB0-BA3C-87BC269982E4}" srcOrd="10" destOrd="0" presId="urn:microsoft.com/office/officeart/2005/8/layout/vList5"/>
    <dgm:cxn modelId="{99BE2C03-266E-4BC7-92EF-E666D84AC634}" type="presParOf" srcId="{463B96D9-27F3-4AB0-BA3C-87BC269982E4}" destId="{0E62C5CF-1D24-4439-B3FB-7D7D0ED1366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7EE0E4-BA33-415E-9D23-503DD0BEF3B6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E26DEFE-A48C-4433-B97F-9DB74A5DEDAC}">
      <dgm:prSet/>
      <dgm:spPr/>
      <dgm:t>
        <a:bodyPr/>
        <a:lstStyle/>
        <a:p>
          <a:r>
            <a:rPr lang="en-US" baseline="0"/>
            <a:t>Physical exam and clinical signs</a:t>
          </a:r>
          <a:endParaRPr lang="en-US"/>
        </a:p>
      </dgm:t>
    </dgm:pt>
    <dgm:pt modelId="{A1C968BB-6EB6-4154-ACBE-4A4203C33FDB}" type="parTrans" cxnId="{3628BF87-DE78-4A0C-87BD-494E4C585791}">
      <dgm:prSet/>
      <dgm:spPr/>
      <dgm:t>
        <a:bodyPr/>
        <a:lstStyle/>
        <a:p>
          <a:endParaRPr lang="en-US"/>
        </a:p>
      </dgm:t>
    </dgm:pt>
    <dgm:pt modelId="{50E66A7C-F08A-406D-962F-6727C042C077}" type="sibTrans" cxnId="{3628BF87-DE78-4A0C-87BD-494E4C585791}">
      <dgm:prSet/>
      <dgm:spPr/>
      <dgm:t>
        <a:bodyPr/>
        <a:lstStyle/>
        <a:p>
          <a:endParaRPr lang="en-US"/>
        </a:p>
      </dgm:t>
    </dgm:pt>
    <dgm:pt modelId="{CA0BBE06-4E2B-47EB-AB40-6D13E04E7F2C}">
      <dgm:prSet/>
      <dgm:spPr/>
      <dgm:t>
        <a:bodyPr/>
        <a:lstStyle/>
        <a:p>
          <a:r>
            <a:rPr lang="en-US" baseline="0"/>
            <a:t>Cardiac auscultation</a:t>
          </a:r>
          <a:endParaRPr lang="en-US"/>
        </a:p>
      </dgm:t>
    </dgm:pt>
    <dgm:pt modelId="{A82986EB-E03C-4622-9F0F-04CF196A0DC8}" type="parTrans" cxnId="{7C713718-D2FA-47EB-86E8-7E820AD8AAF0}">
      <dgm:prSet/>
      <dgm:spPr/>
      <dgm:t>
        <a:bodyPr/>
        <a:lstStyle/>
        <a:p>
          <a:endParaRPr lang="en-US"/>
        </a:p>
      </dgm:t>
    </dgm:pt>
    <dgm:pt modelId="{312AA0BA-7C88-46FE-B220-FC63E2208413}" type="sibTrans" cxnId="{7C713718-D2FA-47EB-86E8-7E820AD8AAF0}">
      <dgm:prSet/>
      <dgm:spPr/>
      <dgm:t>
        <a:bodyPr/>
        <a:lstStyle/>
        <a:p>
          <a:endParaRPr lang="en-US"/>
        </a:p>
      </dgm:t>
    </dgm:pt>
    <dgm:pt modelId="{DD9CA55D-2F11-41B8-89B4-A97AA36FFC13}">
      <dgm:prSet/>
      <dgm:spPr/>
      <dgm:t>
        <a:bodyPr/>
        <a:lstStyle/>
        <a:p>
          <a:r>
            <a:rPr lang="en-US" baseline="0"/>
            <a:t>ECG </a:t>
          </a:r>
          <a:endParaRPr lang="en-US"/>
        </a:p>
      </dgm:t>
    </dgm:pt>
    <dgm:pt modelId="{84228885-CA36-4D52-9C00-1AFE96FDC38E}" type="parTrans" cxnId="{FA688F52-448E-4C03-843A-831449A59754}">
      <dgm:prSet/>
      <dgm:spPr/>
      <dgm:t>
        <a:bodyPr/>
        <a:lstStyle/>
        <a:p>
          <a:endParaRPr lang="en-US"/>
        </a:p>
      </dgm:t>
    </dgm:pt>
    <dgm:pt modelId="{187819E8-A514-47BF-A7D1-D0F6B3CFB0C9}" type="sibTrans" cxnId="{FA688F52-448E-4C03-843A-831449A59754}">
      <dgm:prSet/>
      <dgm:spPr/>
      <dgm:t>
        <a:bodyPr/>
        <a:lstStyle/>
        <a:p>
          <a:endParaRPr lang="en-US"/>
        </a:p>
      </dgm:t>
    </dgm:pt>
    <dgm:pt modelId="{29A49E7E-5C55-4746-9456-173476822849}">
      <dgm:prSet/>
      <dgm:spPr/>
      <dgm:t>
        <a:bodyPr/>
        <a:lstStyle/>
        <a:p>
          <a:r>
            <a:rPr lang="en-US" baseline="0"/>
            <a:t>Echocardiogram, gold standard</a:t>
          </a:r>
          <a:endParaRPr lang="en-US"/>
        </a:p>
      </dgm:t>
    </dgm:pt>
    <dgm:pt modelId="{AF67F4E8-BD06-4D4B-A2AC-6D81C7323327}" type="parTrans" cxnId="{F091A83A-C016-4BB8-84AB-B576D0F35004}">
      <dgm:prSet/>
      <dgm:spPr/>
      <dgm:t>
        <a:bodyPr/>
        <a:lstStyle/>
        <a:p>
          <a:endParaRPr lang="en-US"/>
        </a:p>
      </dgm:t>
    </dgm:pt>
    <dgm:pt modelId="{560472F7-DC64-4E4C-8622-3778D667233E}" type="sibTrans" cxnId="{F091A83A-C016-4BB8-84AB-B576D0F35004}">
      <dgm:prSet/>
      <dgm:spPr/>
      <dgm:t>
        <a:bodyPr/>
        <a:lstStyle/>
        <a:p>
          <a:endParaRPr lang="en-US"/>
        </a:p>
      </dgm:t>
    </dgm:pt>
    <dgm:pt modelId="{AE18F26A-596D-4856-BAB9-D9C3E61AECF3}">
      <dgm:prSet/>
      <dgm:spPr/>
      <dgm:t>
        <a:bodyPr/>
        <a:lstStyle/>
        <a:p>
          <a:r>
            <a:rPr lang="en-US" baseline="0" dirty="0"/>
            <a:t>Genetic testing, NT-</a:t>
          </a:r>
          <a:r>
            <a:rPr lang="en-US" baseline="0" dirty="0" err="1"/>
            <a:t>proBNP</a:t>
          </a:r>
          <a:r>
            <a:rPr lang="en-US" baseline="0" dirty="0"/>
            <a:t> (Embark)</a:t>
          </a:r>
          <a:endParaRPr lang="en-US" dirty="0"/>
        </a:p>
      </dgm:t>
    </dgm:pt>
    <dgm:pt modelId="{9E41174F-E6AA-4420-886B-3F28CDD4AC52}" type="parTrans" cxnId="{488799B0-2748-4B78-8F71-E8AF8BDE50D4}">
      <dgm:prSet/>
      <dgm:spPr/>
      <dgm:t>
        <a:bodyPr/>
        <a:lstStyle/>
        <a:p>
          <a:endParaRPr lang="en-US"/>
        </a:p>
      </dgm:t>
    </dgm:pt>
    <dgm:pt modelId="{6CF81F7D-558C-4C62-8CBE-969E3B727CF7}" type="sibTrans" cxnId="{488799B0-2748-4B78-8F71-E8AF8BDE50D4}">
      <dgm:prSet/>
      <dgm:spPr/>
      <dgm:t>
        <a:bodyPr/>
        <a:lstStyle/>
        <a:p>
          <a:endParaRPr lang="en-US"/>
        </a:p>
      </dgm:t>
    </dgm:pt>
    <dgm:pt modelId="{A284A960-8FB7-4745-AFD8-6CEB671D9B5D}" type="pres">
      <dgm:prSet presAssocID="{9D7EE0E4-BA33-415E-9D23-503DD0BEF3B6}" presName="linear" presStyleCnt="0">
        <dgm:presLayoutVars>
          <dgm:dir/>
          <dgm:animLvl val="lvl"/>
          <dgm:resizeHandles val="exact"/>
        </dgm:presLayoutVars>
      </dgm:prSet>
      <dgm:spPr/>
    </dgm:pt>
    <dgm:pt modelId="{365FDE32-B9BF-4B3E-BF58-9790CA4ED5DD}" type="pres">
      <dgm:prSet presAssocID="{EE26DEFE-A48C-4433-B97F-9DB74A5DEDAC}" presName="parentLin" presStyleCnt="0"/>
      <dgm:spPr/>
    </dgm:pt>
    <dgm:pt modelId="{354F2E37-E4B3-4150-B8F1-74DE20264357}" type="pres">
      <dgm:prSet presAssocID="{EE26DEFE-A48C-4433-B97F-9DB74A5DEDAC}" presName="parentLeftMargin" presStyleLbl="node1" presStyleIdx="0" presStyleCnt="5"/>
      <dgm:spPr/>
    </dgm:pt>
    <dgm:pt modelId="{94A47B9C-0716-4006-8938-C0803D25F3ED}" type="pres">
      <dgm:prSet presAssocID="{EE26DEFE-A48C-4433-B97F-9DB74A5DEDA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58E616C-4CDF-4B8C-B489-B6F28BDF79EF}" type="pres">
      <dgm:prSet presAssocID="{EE26DEFE-A48C-4433-B97F-9DB74A5DEDAC}" presName="negativeSpace" presStyleCnt="0"/>
      <dgm:spPr/>
    </dgm:pt>
    <dgm:pt modelId="{FD54B198-549A-42E4-9CA2-335F8FA8943C}" type="pres">
      <dgm:prSet presAssocID="{EE26DEFE-A48C-4433-B97F-9DB74A5DEDAC}" presName="childText" presStyleLbl="conFgAcc1" presStyleIdx="0" presStyleCnt="5">
        <dgm:presLayoutVars>
          <dgm:bulletEnabled val="1"/>
        </dgm:presLayoutVars>
      </dgm:prSet>
      <dgm:spPr/>
    </dgm:pt>
    <dgm:pt modelId="{05F20099-8E08-4733-B0CB-29BAAFB14BB7}" type="pres">
      <dgm:prSet presAssocID="{50E66A7C-F08A-406D-962F-6727C042C077}" presName="spaceBetweenRectangles" presStyleCnt="0"/>
      <dgm:spPr/>
    </dgm:pt>
    <dgm:pt modelId="{600C5DB5-8C8E-4612-9C36-F42BA175DC4A}" type="pres">
      <dgm:prSet presAssocID="{CA0BBE06-4E2B-47EB-AB40-6D13E04E7F2C}" presName="parentLin" presStyleCnt="0"/>
      <dgm:spPr/>
    </dgm:pt>
    <dgm:pt modelId="{5CA0F203-7DDE-490F-B9BF-0D066DAB1F49}" type="pres">
      <dgm:prSet presAssocID="{CA0BBE06-4E2B-47EB-AB40-6D13E04E7F2C}" presName="parentLeftMargin" presStyleLbl="node1" presStyleIdx="0" presStyleCnt="5"/>
      <dgm:spPr/>
    </dgm:pt>
    <dgm:pt modelId="{D2960D81-DE59-40A9-A9CD-0C134F5CACA0}" type="pres">
      <dgm:prSet presAssocID="{CA0BBE06-4E2B-47EB-AB40-6D13E04E7F2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49E30EF-2348-457E-AC7C-28A20E680D7C}" type="pres">
      <dgm:prSet presAssocID="{CA0BBE06-4E2B-47EB-AB40-6D13E04E7F2C}" presName="negativeSpace" presStyleCnt="0"/>
      <dgm:spPr/>
    </dgm:pt>
    <dgm:pt modelId="{C0CAB9E0-C177-471C-BD6C-F4B16887C79C}" type="pres">
      <dgm:prSet presAssocID="{CA0BBE06-4E2B-47EB-AB40-6D13E04E7F2C}" presName="childText" presStyleLbl="conFgAcc1" presStyleIdx="1" presStyleCnt="5">
        <dgm:presLayoutVars>
          <dgm:bulletEnabled val="1"/>
        </dgm:presLayoutVars>
      </dgm:prSet>
      <dgm:spPr/>
    </dgm:pt>
    <dgm:pt modelId="{482D3A9F-D25F-4EBF-B893-D6AD3586F674}" type="pres">
      <dgm:prSet presAssocID="{312AA0BA-7C88-46FE-B220-FC63E2208413}" presName="spaceBetweenRectangles" presStyleCnt="0"/>
      <dgm:spPr/>
    </dgm:pt>
    <dgm:pt modelId="{85A0C552-FA1F-4E50-969A-DCB656BA2D70}" type="pres">
      <dgm:prSet presAssocID="{DD9CA55D-2F11-41B8-89B4-A97AA36FFC13}" presName="parentLin" presStyleCnt="0"/>
      <dgm:spPr/>
    </dgm:pt>
    <dgm:pt modelId="{E160CAF1-1072-4DAC-9260-017AE2D9C623}" type="pres">
      <dgm:prSet presAssocID="{DD9CA55D-2F11-41B8-89B4-A97AA36FFC13}" presName="parentLeftMargin" presStyleLbl="node1" presStyleIdx="1" presStyleCnt="5"/>
      <dgm:spPr/>
    </dgm:pt>
    <dgm:pt modelId="{7649D677-3D74-4814-B56C-DB7F36D78423}" type="pres">
      <dgm:prSet presAssocID="{DD9CA55D-2F11-41B8-89B4-A97AA36FFC1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C2266AD-698C-4039-8C53-47768D922612}" type="pres">
      <dgm:prSet presAssocID="{DD9CA55D-2F11-41B8-89B4-A97AA36FFC13}" presName="negativeSpace" presStyleCnt="0"/>
      <dgm:spPr/>
    </dgm:pt>
    <dgm:pt modelId="{EBE20709-57DA-4BC3-B278-1E77CD7F4D15}" type="pres">
      <dgm:prSet presAssocID="{DD9CA55D-2F11-41B8-89B4-A97AA36FFC13}" presName="childText" presStyleLbl="conFgAcc1" presStyleIdx="2" presStyleCnt="5">
        <dgm:presLayoutVars>
          <dgm:bulletEnabled val="1"/>
        </dgm:presLayoutVars>
      </dgm:prSet>
      <dgm:spPr/>
    </dgm:pt>
    <dgm:pt modelId="{3F2F52D7-64A8-4589-9924-9DD6D9E2B152}" type="pres">
      <dgm:prSet presAssocID="{187819E8-A514-47BF-A7D1-D0F6B3CFB0C9}" presName="spaceBetweenRectangles" presStyleCnt="0"/>
      <dgm:spPr/>
    </dgm:pt>
    <dgm:pt modelId="{013EC5D9-0FEA-44DD-A3F0-10AB7BF0C426}" type="pres">
      <dgm:prSet presAssocID="{29A49E7E-5C55-4746-9456-173476822849}" presName="parentLin" presStyleCnt="0"/>
      <dgm:spPr/>
    </dgm:pt>
    <dgm:pt modelId="{FA93D8FC-8B73-48B8-95F9-646F50AA36C6}" type="pres">
      <dgm:prSet presAssocID="{29A49E7E-5C55-4746-9456-173476822849}" presName="parentLeftMargin" presStyleLbl="node1" presStyleIdx="2" presStyleCnt="5"/>
      <dgm:spPr/>
    </dgm:pt>
    <dgm:pt modelId="{E50DF3C3-3FE5-4058-9F2E-DEACEC235E57}" type="pres">
      <dgm:prSet presAssocID="{29A49E7E-5C55-4746-9456-17347682284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271CE82-2113-4D45-93A1-45018B8D39F7}" type="pres">
      <dgm:prSet presAssocID="{29A49E7E-5C55-4746-9456-173476822849}" presName="negativeSpace" presStyleCnt="0"/>
      <dgm:spPr/>
    </dgm:pt>
    <dgm:pt modelId="{B1EA0301-1A13-4188-B15F-819FE30B4799}" type="pres">
      <dgm:prSet presAssocID="{29A49E7E-5C55-4746-9456-173476822849}" presName="childText" presStyleLbl="conFgAcc1" presStyleIdx="3" presStyleCnt="5">
        <dgm:presLayoutVars>
          <dgm:bulletEnabled val="1"/>
        </dgm:presLayoutVars>
      </dgm:prSet>
      <dgm:spPr/>
    </dgm:pt>
    <dgm:pt modelId="{C498226D-B1FD-4D3A-BDE0-E312509F31C9}" type="pres">
      <dgm:prSet presAssocID="{560472F7-DC64-4E4C-8622-3778D667233E}" presName="spaceBetweenRectangles" presStyleCnt="0"/>
      <dgm:spPr/>
    </dgm:pt>
    <dgm:pt modelId="{25CDDE6E-0ABA-4A95-8C28-9410A86B208B}" type="pres">
      <dgm:prSet presAssocID="{AE18F26A-596D-4856-BAB9-D9C3E61AECF3}" presName="parentLin" presStyleCnt="0"/>
      <dgm:spPr/>
    </dgm:pt>
    <dgm:pt modelId="{5E4C8A63-6A6B-4837-AB04-B46DE3E29F74}" type="pres">
      <dgm:prSet presAssocID="{AE18F26A-596D-4856-BAB9-D9C3E61AECF3}" presName="parentLeftMargin" presStyleLbl="node1" presStyleIdx="3" presStyleCnt="5"/>
      <dgm:spPr/>
    </dgm:pt>
    <dgm:pt modelId="{8BBB1182-7436-4F87-A2E1-931A7ADB13A1}" type="pres">
      <dgm:prSet presAssocID="{AE18F26A-596D-4856-BAB9-D9C3E61AECF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EBBCC8B-DB13-4CBA-8312-C90100EA3483}" type="pres">
      <dgm:prSet presAssocID="{AE18F26A-596D-4856-BAB9-D9C3E61AECF3}" presName="negativeSpace" presStyleCnt="0"/>
      <dgm:spPr/>
    </dgm:pt>
    <dgm:pt modelId="{588F8988-8CF2-4072-8BE9-FFFC492F1133}" type="pres">
      <dgm:prSet presAssocID="{AE18F26A-596D-4856-BAB9-D9C3E61AECF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BE16E05-525D-4555-9DE6-6D39E3B06429}" type="presOf" srcId="{29A49E7E-5C55-4746-9456-173476822849}" destId="{FA93D8FC-8B73-48B8-95F9-646F50AA36C6}" srcOrd="0" destOrd="0" presId="urn:microsoft.com/office/officeart/2005/8/layout/list1"/>
    <dgm:cxn modelId="{CC8D2707-4886-4A80-9367-A756FD3C68DD}" type="presOf" srcId="{AE18F26A-596D-4856-BAB9-D9C3E61AECF3}" destId="{5E4C8A63-6A6B-4837-AB04-B46DE3E29F74}" srcOrd="0" destOrd="0" presId="urn:microsoft.com/office/officeart/2005/8/layout/list1"/>
    <dgm:cxn modelId="{7C713718-D2FA-47EB-86E8-7E820AD8AAF0}" srcId="{9D7EE0E4-BA33-415E-9D23-503DD0BEF3B6}" destId="{CA0BBE06-4E2B-47EB-AB40-6D13E04E7F2C}" srcOrd="1" destOrd="0" parTransId="{A82986EB-E03C-4622-9F0F-04CF196A0DC8}" sibTransId="{312AA0BA-7C88-46FE-B220-FC63E2208413}"/>
    <dgm:cxn modelId="{D6C2991F-D028-4187-89E4-9AD427F46527}" type="presOf" srcId="{EE26DEFE-A48C-4433-B97F-9DB74A5DEDAC}" destId="{354F2E37-E4B3-4150-B8F1-74DE20264357}" srcOrd="0" destOrd="0" presId="urn:microsoft.com/office/officeart/2005/8/layout/list1"/>
    <dgm:cxn modelId="{F091A83A-C016-4BB8-84AB-B576D0F35004}" srcId="{9D7EE0E4-BA33-415E-9D23-503DD0BEF3B6}" destId="{29A49E7E-5C55-4746-9456-173476822849}" srcOrd="3" destOrd="0" parTransId="{AF67F4E8-BD06-4D4B-A2AC-6D81C7323327}" sibTransId="{560472F7-DC64-4E4C-8622-3778D667233E}"/>
    <dgm:cxn modelId="{0D23E15E-E913-40A4-80C3-7479D008A505}" type="presOf" srcId="{AE18F26A-596D-4856-BAB9-D9C3E61AECF3}" destId="{8BBB1182-7436-4F87-A2E1-931A7ADB13A1}" srcOrd="1" destOrd="0" presId="urn:microsoft.com/office/officeart/2005/8/layout/list1"/>
    <dgm:cxn modelId="{72458F62-1062-4F1A-8F10-BD2014D23AF6}" type="presOf" srcId="{29A49E7E-5C55-4746-9456-173476822849}" destId="{E50DF3C3-3FE5-4058-9F2E-DEACEC235E57}" srcOrd="1" destOrd="0" presId="urn:microsoft.com/office/officeart/2005/8/layout/list1"/>
    <dgm:cxn modelId="{C34C0B49-C649-4A90-9B13-D908D3668A84}" type="presOf" srcId="{DD9CA55D-2F11-41B8-89B4-A97AA36FFC13}" destId="{7649D677-3D74-4814-B56C-DB7F36D78423}" srcOrd="1" destOrd="0" presId="urn:microsoft.com/office/officeart/2005/8/layout/list1"/>
    <dgm:cxn modelId="{6816C36E-B17D-4659-8AA4-E0DCCE42476D}" type="presOf" srcId="{DD9CA55D-2F11-41B8-89B4-A97AA36FFC13}" destId="{E160CAF1-1072-4DAC-9260-017AE2D9C623}" srcOrd="0" destOrd="0" presId="urn:microsoft.com/office/officeart/2005/8/layout/list1"/>
    <dgm:cxn modelId="{FA688F52-448E-4C03-843A-831449A59754}" srcId="{9D7EE0E4-BA33-415E-9D23-503DD0BEF3B6}" destId="{DD9CA55D-2F11-41B8-89B4-A97AA36FFC13}" srcOrd="2" destOrd="0" parTransId="{84228885-CA36-4D52-9C00-1AFE96FDC38E}" sibTransId="{187819E8-A514-47BF-A7D1-D0F6B3CFB0C9}"/>
    <dgm:cxn modelId="{3555E573-02BB-48B4-A608-5DFBBC258CE1}" type="presOf" srcId="{CA0BBE06-4E2B-47EB-AB40-6D13E04E7F2C}" destId="{5CA0F203-7DDE-490F-B9BF-0D066DAB1F49}" srcOrd="0" destOrd="0" presId="urn:microsoft.com/office/officeart/2005/8/layout/list1"/>
    <dgm:cxn modelId="{3628BF87-DE78-4A0C-87BD-494E4C585791}" srcId="{9D7EE0E4-BA33-415E-9D23-503DD0BEF3B6}" destId="{EE26DEFE-A48C-4433-B97F-9DB74A5DEDAC}" srcOrd="0" destOrd="0" parTransId="{A1C968BB-6EB6-4154-ACBE-4A4203C33FDB}" sibTransId="{50E66A7C-F08A-406D-962F-6727C042C077}"/>
    <dgm:cxn modelId="{7E745296-F31D-4D9B-AB07-DD1DB3D513CD}" type="presOf" srcId="{CA0BBE06-4E2B-47EB-AB40-6D13E04E7F2C}" destId="{D2960D81-DE59-40A9-A9CD-0C134F5CACA0}" srcOrd="1" destOrd="0" presId="urn:microsoft.com/office/officeart/2005/8/layout/list1"/>
    <dgm:cxn modelId="{488799B0-2748-4B78-8F71-E8AF8BDE50D4}" srcId="{9D7EE0E4-BA33-415E-9D23-503DD0BEF3B6}" destId="{AE18F26A-596D-4856-BAB9-D9C3E61AECF3}" srcOrd="4" destOrd="0" parTransId="{9E41174F-E6AA-4420-886B-3F28CDD4AC52}" sibTransId="{6CF81F7D-558C-4C62-8CBE-969E3B727CF7}"/>
    <dgm:cxn modelId="{38DA81B6-38A7-4A4F-91E2-7FFC04BB0AB2}" type="presOf" srcId="{9D7EE0E4-BA33-415E-9D23-503DD0BEF3B6}" destId="{A284A960-8FB7-4745-AFD8-6CEB671D9B5D}" srcOrd="0" destOrd="0" presId="urn:microsoft.com/office/officeart/2005/8/layout/list1"/>
    <dgm:cxn modelId="{82B807E2-0EC1-46D7-81C0-ED8FF31AB378}" type="presOf" srcId="{EE26DEFE-A48C-4433-B97F-9DB74A5DEDAC}" destId="{94A47B9C-0716-4006-8938-C0803D25F3ED}" srcOrd="1" destOrd="0" presId="urn:microsoft.com/office/officeart/2005/8/layout/list1"/>
    <dgm:cxn modelId="{B99FE057-BF15-4639-87BD-E012E5222D02}" type="presParOf" srcId="{A284A960-8FB7-4745-AFD8-6CEB671D9B5D}" destId="{365FDE32-B9BF-4B3E-BF58-9790CA4ED5DD}" srcOrd="0" destOrd="0" presId="urn:microsoft.com/office/officeart/2005/8/layout/list1"/>
    <dgm:cxn modelId="{6088003D-FCD8-4EF5-9E87-B283DF1CFFA4}" type="presParOf" srcId="{365FDE32-B9BF-4B3E-BF58-9790CA4ED5DD}" destId="{354F2E37-E4B3-4150-B8F1-74DE20264357}" srcOrd="0" destOrd="0" presId="urn:microsoft.com/office/officeart/2005/8/layout/list1"/>
    <dgm:cxn modelId="{F83E1295-5175-46F9-AE40-ED2A33757B8A}" type="presParOf" srcId="{365FDE32-B9BF-4B3E-BF58-9790CA4ED5DD}" destId="{94A47B9C-0716-4006-8938-C0803D25F3ED}" srcOrd="1" destOrd="0" presId="urn:microsoft.com/office/officeart/2005/8/layout/list1"/>
    <dgm:cxn modelId="{2B4A0C88-8F9E-428B-BA25-5015A1797767}" type="presParOf" srcId="{A284A960-8FB7-4745-AFD8-6CEB671D9B5D}" destId="{058E616C-4CDF-4B8C-B489-B6F28BDF79EF}" srcOrd="1" destOrd="0" presId="urn:microsoft.com/office/officeart/2005/8/layout/list1"/>
    <dgm:cxn modelId="{C9A25B36-CF08-4FD2-997F-478EF3384375}" type="presParOf" srcId="{A284A960-8FB7-4745-AFD8-6CEB671D9B5D}" destId="{FD54B198-549A-42E4-9CA2-335F8FA8943C}" srcOrd="2" destOrd="0" presId="urn:microsoft.com/office/officeart/2005/8/layout/list1"/>
    <dgm:cxn modelId="{2E893718-F115-4E4C-8D5F-861938BB9741}" type="presParOf" srcId="{A284A960-8FB7-4745-AFD8-6CEB671D9B5D}" destId="{05F20099-8E08-4733-B0CB-29BAAFB14BB7}" srcOrd="3" destOrd="0" presId="urn:microsoft.com/office/officeart/2005/8/layout/list1"/>
    <dgm:cxn modelId="{9684E507-8D3C-47B1-AFFD-C95956ACA764}" type="presParOf" srcId="{A284A960-8FB7-4745-AFD8-6CEB671D9B5D}" destId="{600C5DB5-8C8E-4612-9C36-F42BA175DC4A}" srcOrd="4" destOrd="0" presId="urn:microsoft.com/office/officeart/2005/8/layout/list1"/>
    <dgm:cxn modelId="{C7B1CE6E-2B76-46DE-B038-21E16CCE4C17}" type="presParOf" srcId="{600C5DB5-8C8E-4612-9C36-F42BA175DC4A}" destId="{5CA0F203-7DDE-490F-B9BF-0D066DAB1F49}" srcOrd="0" destOrd="0" presId="urn:microsoft.com/office/officeart/2005/8/layout/list1"/>
    <dgm:cxn modelId="{A736B1E0-0FA5-405F-BC60-41B9CC4F1565}" type="presParOf" srcId="{600C5DB5-8C8E-4612-9C36-F42BA175DC4A}" destId="{D2960D81-DE59-40A9-A9CD-0C134F5CACA0}" srcOrd="1" destOrd="0" presId="urn:microsoft.com/office/officeart/2005/8/layout/list1"/>
    <dgm:cxn modelId="{A5CF10FE-03EA-490B-87DB-07509044D76F}" type="presParOf" srcId="{A284A960-8FB7-4745-AFD8-6CEB671D9B5D}" destId="{649E30EF-2348-457E-AC7C-28A20E680D7C}" srcOrd="5" destOrd="0" presId="urn:microsoft.com/office/officeart/2005/8/layout/list1"/>
    <dgm:cxn modelId="{34F50C7B-3ABC-4924-B7EC-EBE9B48988F9}" type="presParOf" srcId="{A284A960-8FB7-4745-AFD8-6CEB671D9B5D}" destId="{C0CAB9E0-C177-471C-BD6C-F4B16887C79C}" srcOrd="6" destOrd="0" presId="urn:microsoft.com/office/officeart/2005/8/layout/list1"/>
    <dgm:cxn modelId="{BD758479-6AAE-410B-9087-89107245255A}" type="presParOf" srcId="{A284A960-8FB7-4745-AFD8-6CEB671D9B5D}" destId="{482D3A9F-D25F-4EBF-B893-D6AD3586F674}" srcOrd="7" destOrd="0" presId="urn:microsoft.com/office/officeart/2005/8/layout/list1"/>
    <dgm:cxn modelId="{A5A702B7-27C3-48F6-9901-65B72DF4599E}" type="presParOf" srcId="{A284A960-8FB7-4745-AFD8-6CEB671D9B5D}" destId="{85A0C552-FA1F-4E50-969A-DCB656BA2D70}" srcOrd="8" destOrd="0" presId="urn:microsoft.com/office/officeart/2005/8/layout/list1"/>
    <dgm:cxn modelId="{CD2758A7-47FB-4037-BCCD-49BCDE7FACD1}" type="presParOf" srcId="{85A0C552-FA1F-4E50-969A-DCB656BA2D70}" destId="{E160CAF1-1072-4DAC-9260-017AE2D9C623}" srcOrd="0" destOrd="0" presId="urn:microsoft.com/office/officeart/2005/8/layout/list1"/>
    <dgm:cxn modelId="{2B619DF5-DBDE-46CB-A1B9-D56C92EC1018}" type="presParOf" srcId="{85A0C552-FA1F-4E50-969A-DCB656BA2D70}" destId="{7649D677-3D74-4814-B56C-DB7F36D78423}" srcOrd="1" destOrd="0" presId="urn:microsoft.com/office/officeart/2005/8/layout/list1"/>
    <dgm:cxn modelId="{5375568F-D28D-42C0-8161-3BBE76FD696F}" type="presParOf" srcId="{A284A960-8FB7-4745-AFD8-6CEB671D9B5D}" destId="{5C2266AD-698C-4039-8C53-47768D922612}" srcOrd="9" destOrd="0" presId="urn:microsoft.com/office/officeart/2005/8/layout/list1"/>
    <dgm:cxn modelId="{DFA23920-A634-44DC-99BB-093617F6C83C}" type="presParOf" srcId="{A284A960-8FB7-4745-AFD8-6CEB671D9B5D}" destId="{EBE20709-57DA-4BC3-B278-1E77CD7F4D15}" srcOrd="10" destOrd="0" presId="urn:microsoft.com/office/officeart/2005/8/layout/list1"/>
    <dgm:cxn modelId="{7578A203-786F-48D4-AD54-AF16B2B3469D}" type="presParOf" srcId="{A284A960-8FB7-4745-AFD8-6CEB671D9B5D}" destId="{3F2F52D7-64A8-4589-9924-9DD6D9E2B152}" srcOrd="11" destOrd="0" presId="urn:microsoft.com/office/officeart/2005/8/layout/list1"/>
    <dgm:cxn modelId="{CDCD09D4-F43F-4D53-93AB-15C0A02D6DE4}" type="presParOf" srcId="{A284A960-8FB7-4745-AFD8-6CEB671D9B5D}" destId="{013EC5D9-0FEA-44DD-A3F0-10AB7BF0C426}" srcOrd="12" destOrd="0" presId="urn:microsoft.com/office/officeart/2005/8/layout/list1"/>
    <dgm:cxn modelId="{F94909A9-92B3-4DDF-831B-FFC5F7FA4226}" type="presParOf" srcId="{013EC5D9-0FEA-44DD-A3F0-10AB7BF0C426}" destId="{FA93D8FC-8B73-48B8-95F9-646F50AA36C6}" srcOrd="0" destOrd="0" presId="urn:microsoft.com/office/officeart/2005/8/layout/list1"/>
    <dgm:cxn modelId="{76DA130C-55F4-4114-BFCA-0BA5496EDADE}" type="presParOf" srcId="{013EC5D9-0FEA-44DD-A3F0-10AB7BF0C426}" destId="{E50DF3C3-3FE5-4058-9F2E-DEACEC235E57}" srcOrd="1" destOrd="0" presId="urn:microsoft.com/office/officeart/2005/8/layout/list1"/>
    <dgm:cxn modelId="{FAB0B4A9-9CE7-4FCF-9B8F-360EAFA5D122}" type="presParOf" srcId="{A284A960-8FB7-4745-AFD8-6CEB671D9B5D}" destId="{7271CE82-2113-4D45-93A1-45018B8D39F7}" srcOrd="13" destOrd="0" presId="urn:microsoft.com/office/officeart/2005/8/layout/list1"/>
    <dgm:cxn modelId="{922810D5-A4F7-4447-AE6F-146331F1BC7E}" type="presParOf" srcId="{A284A960-8FB7-4745-AFD8-6CEB671D9B5D}" destId="{B1EA0301-1A13-4188-B15F-819FE30B4799}" srcOrd="14" destOrd="0" presId="urn:microsoft.com/office/officeart/2005/8/layout/list1"/>
    <dgm:cxn modelId="{771762E0-CB9E-46B2-AB01-5362BEA33E28}" type="presParOf" srcId="{A284A960-8FB7-4745-AFD8-6CEB671D9B5D}" destId="{C498226D-B1FD-4D3A-BDE0-E312509F31C9}" srcOrd="15" destOrd="0" presId="urn:microsoft.com/office/officeart/2005/8/layout/list1"/>
    <dgm:cxn modelId="{642B9256-C648-4615-88A4-264201D53979}" type="presParOf" srcId="{A284A960-8FB7-4745-AFD8-6CEB671D9B5D}" destId="{25CDDE6E-0ABA-4A95-8C28-9410A86B208B}" srcOrd="16" destOrd="0" presId="urn:microsoft.com/office/officeart/2005/8/layout/list1"/>
    <dgm:cxn modelId="{86CB5FB8-ED38-4AC1-A24A-0CBBC9C06CD2}" type="presParOf" srcId="{25CDDE6E-0ABA-4A95-8C28-9410A86B208B}" destId="{5E4C8A63-6A6B-4837-AB04-B46DE3E29F74}" srcOrd="0" destOrd="0" presId="urn:microsoft.com/office/officeart/2005/8/layout/list1"/>
    <dgm:cxn modelId="{30D4EF57-7E61-43AE-B723-9992936A7AF2}" type="presParOf" srcId="{25CDDE6E-0ABA-4A95-8C28-9410A86B208B}" destId="{8BBB1182-7436-4F87-A2E1-931A7ADB13A1}" srcOrd="1" destOrd="0" presId="urn:microsoft.com/office/officeart/2005/8/layout/list1"/>
    <dgm:cxn modelId="{556DEAFC-DB2A-46F4-9080-28DE285D0F5A}" type="presParOf" srcId="{A284A960-8FB7-4745-AFD8-6CEB671D9B5D}" destId="{1EBBCC8B-DB13-4CBA-8312-C90100EA3483}" srcOrd="17" destOrd="0" presId="urn:microsoft.com/office/officeart/2005/8/layout/list1"/>
    <dgm:cxn modelId="{71918840-C916-4676-8393-FF23AF82A43F}" type="presParOf" srcId="{A284A960-8FB7-4745-AFD8-6CEB671D9B5D}" destId="{588F8988-8CF2-4072-8BE9-FFFC492F113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9459B2-7D07-4A75-9C4D-1A04CBCBE405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CD328D-C601-4FA5-9C65-2E54217B07CC}">
      <dgm:prSet custT="1"/>
      <dgm:spPr/>
      <dgm:t>
        <a:bodyPr/>
        <a:lstStyle/>
        <a:p>
          <a:r>
            <a:rPr lang="en-US" sz="2400" dirty="0"/>
            <a:t>Diet</a:t>
          </a:r>
        </a:p>
      </dgm:t>
    </dgm:pt>
    <dgm:pt modelId="{8212BC69-14FA-4D18-89EB-0DF151C9CD5A}" type="parTrans" cxnId="{6FD77D84-4D9E-468F-A8B2-6C5AC3B31E8F}">
      <dgm:prSet/>
      <dgm:spPr/>
      <dgm:t>
        <a:bodyPr/>
        <a:lstStyle/>
        <a:p>
          <a:endParaRPr lang="en-US"/>
        </a:p>
      </dgm:t>
    </dgm:pt>
    <dgm:pt modelId="{2D411ACE-8E80-44C6-A8F4-B48C8DE58DD3}" type="sibTrans" cxnId="{6FD77D84-4D9E-468F-A8B2-6C5AC3B31E8F}">
      <dgm:prSet/>
      <dgm:spPr/>
      <dgm:t>
        <a:bodyPr/>
        <a:lstStyle/>
        <a:p>
          <a:endParaRPr lang="en-US"/>
        </a:p>
      </dgm:t>
    </dgm:pt>
    <dgm:pt modelId="{53099F0C-0D38-4747-9585-DB4720BD8760}">
      <dgm:prSet custT="1"/>
      <dgm:spPr/>
      <dgm:t>
        <a:bodyPr/>
        <a:lstStyle/>
        <a:p>
          <a:r>
            <a:rPr lang="en-US" sz="2000" dirty="0"/>
            <a:t>Diet adjustment, low salt, low fat diets</a:t>
          </a:r>
        </a:p>
      </dgm:t>
    </dgm:pt>
    <dgm:pt modelId="{5B567F55-B4BA-43CE-BDDB-CD3F0A2E9EDE}" type="parTrans" cxnId="{E9E65EF9-5CC4-4919-B84C-2A21CD7057D4}">
      <dgm:prSet/>
      <dgm:spPr/>
      <dgm:t>
        <a:bodyPr/>
        <a:lstStyle/>
        <a:p>
          <a:endParaRPr lang="en-US"/>
        </a:p>
      </dgm:t>
    </dgm:pt>
    <dgm:pt modelId="{89AAB067-6999-4928-B094-9A01B48CB616}" type="sibTrans" cxnId="{E9E65EF9-5CC4-4919-B84C-2A21CD7057D4}">
      <dgm:prSet/>
      <dgm:spPr/>
      <dgm:t>
        <a:bodyPr/>
        <a:lstStyle/>
        <a:p>
          <a:endParaRPr lang="en-US"/>
        </a:p>
      </dgm:t>
    </dgm:pt>
    <dgm:pt modelId="{CBC872DB-784B-4B94-8C5B-0FF7C3573F1B}">
      <dgm:prSet custT="1"/>
      <dgm:spPr/>
      <dgm:t>
        <a:bodyPr/>
        <a:lstStyle/>
        <a:p>
          <a:r>
            <a:rPr lang="en-US" sz="2400" dirty="0"/>
            <a:t>Exercise</a:t>
          </a:r>
        </a:p>
      </dgm:t>
    </dgm:pt>
    <dgm:pt modelId="{890256E9-34CA-4D36-832C-E70ECB091915}" type="parTrans" cxnId="{68608966-ABFE-4A76-B96A-468E394821B2}">
      <dgm:prSet/>
      <dgm:spPr/>
      <dgm:t>
        <a:bodyPr/>
        <a:lstStyle/>
        <a:p>
          <a:endParaRPr lang="en-US"/>
        </a:p>
      </dgm:t>
    </dgm:pt>
    <dgm:pt modelId="{FD288193-0329-460B-BF95-3496330A39D3}" type="sibTrans" cxnId="{68608966-ABFE-4A76-B96A-468E394821B2}">
      <dgm:prSet/>
      <dgm:spPr/>
      <dgm:t>
        <a:bodyPr/>
        <a:lstStyle/>
        <a:p>
          <a:endParaRPr lang="en-US"/>
        </a:p>
      </dgm:t>
    </dgm:pt>
    <dgm:pt modelId="{C47572EA-5FB9-49E3-A96C-22534A4BE00B}">
      <dgm:prSet custT="1"/>
      <dgm:spPr/>
      <dgm:t>
        <a:bodyPr/>
        <a:lstStyle/>
        <a:p>
          <a:r>
            <a:rPr lang="en-US" sz="2000" dirty="0"/>
            <a:t>Limit exercise and try to prevent strenuous work</a:t>
          </a:r>
        </a:p>
      </dgm:t>
    </dgm:pt>
    <dgm:pt modelId="{2D5B86F8-BB68-4F47-8D47-2906120D586A}" type="parTrans" cxnId="{2FCE3F88-2C7C-484E-B332-695D615F26CD}">
      <dgm:prSet/>
      <dgm:spPr/>
      <dgm:t>
        <a:bodyPr/>
        <a:lstStyle/>
        <a:p>
          <a:endParaRPr lang="en-US"/>
        </a:p>
      </dgm:t>
    </dgm:pt>
    <dgm:pt modelId="{C021BA08-1C4E-46DA-A4F9-6E0B7746D324}" type="sibTrans" cxnId="{2FCE3F88-2C7C-484E-B332-695D615F26CD}">
      <dgm:prSet/>
      <dgm:spPr/>
      <dgm:t>
        <a:bodyPr/>
        <a:lstStyle/>
        <a:p>
          <a:endParaRPr lang="en-US"/>
        </a:p>
      </dgm:t>
    </dgm:pt>
    <dgm:pt modelId="{945FE74E-6B9B-45B4-90CA-869CBC59B4B3}">
      <dgm:prSet custT="1"/>
      <dgm:spPr/>
      <dgm:t>
        <a:bodyPr/>
        <a:lstStyle/>
        <a:p>
          <a:r>
            <a:rPr lang="en-US" sz="2400" dirty="0"/>
            <a:t>Diuretics</a:t>
          </a:r>
          <a:r>
            <a:rPr lang="en-US" sz="1400" dirty="0"/>
            <a:t> </a:t>
          </a:r>
        </a:p>
      </dgm:t>
    </dgm:pt>
    <dgm:pt modelId="{47A2C32A-218E-405B-A288-0AF929A06467}" type="parTrans" cxnId="{210CA492-36C2-4404-B526-BD716215E436}">
      <dgm:prSet/>
      <dgm:spPr/>
      <dgm:t>
        <a:bodyPr/>
        <a:lstStyle/>
        <a:p>
          <a:endParaRPr lang="en-US"/>
        </a:p>
      </dgm:t>
    </dgm:pt>
    <dgm:pt modelId="{6FB16C5E-0102-4FA8-A185-3721B7B8850E}" type="sibTrans" cxnId="{210CA492-36C2-4404-B526-BD716215E436}">
      <dgm:prSet/>
      <dgm:spPr/>
      <dgm:t>
        <a:bodyPr/>
        <a:lstStyle/>
        <a:p>
          <a:endParaRPr lang="en-US"/>
        </a:p>
      </dgm:t>
    </dgm:pt>
    <dgm:pt modelId="{3DB56068-AAC3-4FA6-BCDB-79274937C39D}">
      <dgm:prSet custT="1"/>
      <dgm:spPr/>
      <dgm:t>
        <a:bodyPr/>
        <a:lstStyle/>
        <a:p>
          <a:r>
            <a:rPr lang="en-US" sz="2000" dirty="0"/>
            <a:t>Decrease Preload… furosemide (Lasix) or spironolactone</a:t>
          </a:r>
        </a:p>
      </dgm:t>
    </dgm:pt>
    <dgm:pt modelId="{C1A88A9B-EA79-4B62-A428-6440B536FE0E}" type="parTrans" cxnId="{7DDB80E8-051C-4DC4-B584-1E9912E2F9EC}">
      <dgm:prSet/>
      <dgm:spPr/>
      <dgm:t>
        <a:bodyPr/>
        <a:lstStyle/>
        <a:p>
          <a:endParaRPr lang="en-US"/>
        </a:p>
      </dgm:t>
    </dgm:pt>
    <dgm:pt modelId="{DDDDE49A-8065-44B0-80E3-1CDDFFF182CB}" type="sibTrans" cxnId="{7DDB80E8-051C-4DC4-B584-1E9912E2F9EC}">
      <dgm:prSet/>
      <dgm:spPr/>
      <dgm:t>
        <a:bodyPr/>
        <a:lstStyle/>
        <a:p>
          <a:endParaRPr lang="en-US"/>
        </a:p>
      </dgm:t>
    </dgm:pt>
    <dgm:pt modelId="{4ED44373-752B-4062-8A38-E5124AFFA88C}">
      <dgm:prSet custT="1"/>
      <dgm:spPr/>
      <dgm:t>
        <a:bodyPr/>
        <a:lstStyle/>
        <a:p>
          <a:r>
            <a:rPr lang="en-US" sz="2400" dirty="0"/>
            <a:t>Vasodilator</a:t>
          </a:r>
        </a:p>
      </dgm:t>
    </dgm:pt>
    <dgm:pt modelId="{8F5DBE67-A3EB-486D-B026-827EA9799B9B}" type="parTrans" cxnId="{D2CD43B3-72ED-4702-AB09-164D678B3EF8}">
      <dgm:prSet/>
      <dgm:spPr/>
      <dgm:t>
        <a:bodyPr/>
        <a:lstStyle/>
        <a:p>
          <a:endParaRPr lang="en-US"/>
        </a:p>
      </dgm:t>
    </dgm:pt>
    <dgm:pt modelId="{BB469697-39CA-4A37-B5C5-8C035EE53404}" type="sibTrans" cxnId="{D2CD43B3-72ED-4702-AB09-164D678B3EF8}">
      <dgm:prSet/>
      <dgm:spPr/>
      <dgm:t>
        <a:bodyPr/>
        <a:lstStyle/>
        <a:p>
          <a:endParaRPr lang="en-US"/>
        </a:p>
      </dgm:t>
    </dgm:pt>
    <dgm:pt modelId="{CA0C18F9-2065-4F44-A8F7-017E890367A7}">
      <dgm:prSet custT="1"/>
      <dgm:spPr/>
      <dgm:t>
        <a:bodyPr/>
        <a:lstStyle/>
        <a:p>
          <a:r>
            <a:rPr lang="en-US" sz="2000" dirty="0"/>
            <a:t>Decrease Afterload… ACE inhibitors (enalapril, benazepril), Norvasc (amlodipine), hydralazine</a:t>
          </a:r>
        </a:p>
      </dgm:t>
    </dgm:pt>
    <dgm:pt modelId="{CEE208AD-C4FE-46BE-82DF-B68CCCA266A8}" type="parTrans" cxnId="{2DFA47CD-8899-4A64-8FF0-FDB5E9DE34F4}">
      <dgm:prSet/>
      <dgm:spPr/>
      <dgm:t>
        <a:bodyPr/>
        <a:lstStyle/>
        <a:p>
          <a:endParaRPr lang="en-US"/>
        </a:p>
      </dgm:t>
    </dgm:pt>
    <dgm:pt modelId="{042A30D8-137F-4059-9F7E-4FEBEC4F001D}" type="sibTrans" cxnId="{2DFA47CD-8899-4A64-8FF0-FDB5E9DE34F4}">
      <dgm:prSet/>
      <dgm:spPr/>
      <dgm:t>
        <a:bodyPr/>
        <a:lstStyle/>
        <a:p>
          <a:endParaRPr lang="en-US"/>
        </a:p>
      </dgm:t>
    </dgm:pt>
    <dgm:pt modelId="{CA02A884-5000-446E-9B93-6A6E603A4956}">
      <dgm:prSet custT="1"/>
      <dgm:spPr/>
      <dgm:t>
        <a:bodyPr/>
        <a:lstStyle/>
        <a:p>
          <a:r>
            <a:rPr lang="en-US" sz="2400" dirty="0"/>
            <a:t>Positive Inotropes</a:t>
          </a:r>
        </a:p>
      </dgm:t>
    </dgm:pt>
    <dgm:pt modelId="{D30681B4-1194-41CB-A146-B2723FB3FCE8}" type="parTrans" cxnId="{66E155C4-7763-4474-8716-11FEC7A7B6E3}">
      <dgm:prSet/>
      <dgm:spPr/>
      <dgm:t>
        <a:bodyPr/>
        <a:lstStyle/>
        <a:p>
          <a:endParaRPr lang="en-US"/>
        </a:p>
      </dgm:t>
    </dgm:pt>
    <dgm:pt modelId="{0E909273-1259-480B-B056-9A385213A83F}" type="sibTrans" cxnId="{66E155C4-7763-4474-8716-11FEC7A7B6E3}">
      <dgm:prSet/>
      <dgm:spPr/>
      <dgm:t>
        <a:bodyPr/>
        <a:lstStyle/>
        <a:p>
          <a:endParaRPr lang="en-US"/>
        </a:p>
      </dgm:t>
    </dgm:pt>
    <dgm:pt modelId="{643F21E7-7573-44DF-8862-A49FE99C8164}">
      <dgm:prSet custT="1"/>
      <dgm:spPr/>
      <dgm:t>
        <a:bodyPr/>
        <a:lstStyle/>
        <a:p>
          <a:r>
            <a:rPr lang="en-US" sz="2000" dirty="0"/>
            <a:t>Increase force… </a:t>
          </a:r>
          <a:r>
            <a:rPr lang="en-US" sz="2000" dirty="0" err="1"/>
            <a:t>pimobenden</a:t>
          </a:r>
          <a:r>
            <a:rPr lang="en-US" sz="2000" dirty="0"/>
            <a:t>, digitalis</a:t>
          </a:r>
        </a:p>
      </dgm:t>
    </dgm:pt>
    <dgm:pt modelId="{B6049C39-1DB8-47A5-A94B-2AE98B5F7DA3}" type="parTrans" cxnId="{54A097A5-5562-44AD-B4A5-456BBDF7BDF9}">
      <dgm:prSet/>
      <dgm:spPr/>
      <dgm:t>
        <a:bodyPr/>
        <a:lstStyle/>
        <a:p>
          <a:endParaRPr lang="en-US"/>
        </a:p>
      </dgm:t>
    </dgm:pt>
    <dgm:pt modelId="{41B53BBF-94C5-4094-8046-083B7B9EF258}" type="sibTrans" cxnId="{54A097A5-5562-44AD-B4A5-456BBDF7BDF9}">
      <dgm:prSet/>
      <dgm:spPr/>
      <dgm:t>
        <a:bodyPr/>
        <a:lstStyle/>
        <a:p>
          <a:endParaRPr lang="en-US"/>
        </a:p>
      </dgm:t>
    </dgm:pt>
    <dgm:pt modelId="{D37A3D8C-E71D-4FE3-BDFD-C9946C6E4C94}" type="pres">
      <dgm:prSet presAssocID="{F59459B2-7D07-4A75-9C4D-1A04CBCBE405}" presName="Name0" presStyleCnt="0">
        <dgm:presLayoutVars>
          <dgm:dir/>
          <dgm:animLvl val="lvl"/>
          <dgm:resizeHandles val="exact"/>
        </dgm:presLayoutVars>
      </dgm:prSet>
      <dgm:spPr/>
    </dgm:pt>
    <dgm:pt modelId="{219143AA-8F90-4B52-AFBD-5585E2D78F56}" type="pres">
      <dgm:prSet presAssocID="{B4CD328D-C601-4FA5-9C65-2E54217B07CC}" presName="linNode" presStyleCnt="0"/>
      <dgm:spPr/>
    </dgm:pt>
    <dgm:pt modelId="{EDC5CF79-63C6-4F6F-A2DA-49E43AA0FE35}" type="pres">
      <dgm:prSet presAssocID="{B4CD328D-C601-4FA5-9C65-2E54217B07CC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F9E07F7D-5C5F-429F-96C4-07F1B838B89C}" type="pres">
      <dgm:prSet presAssocID="{B4CD328D-C601-4FA5-9C65-2E54217B07CC}" presName="descendantText" presStyleLbl="alignNode1" presStyleIdx="0" presStyleCnt="5">
        <dgm:presLayoutVars>
          <dgm:bulletEnabled/>
        </dgm:presLayoutVars>
      </dgm:prSet>
      <dgm:spPr/>
    </dgm:pt>
    <dgm:pt modelId="{A0D4D15B-231B-464E-B722-6117E3C43DBF}" type="pres">
      <dgm:prSet presAssocID="{2D411ACE-8E80-44C6-A8F4-B48C8DE58DD3}" presName="sp" presStyleCnt="0"/>
      <dgm:spPr/>
    </dgm:pt>
    <dgm:pt modelId="{51EF83B7-EDE6-43DA-A6CB-6F77B33D7811}" type="pres">
      <dgm:prSet presAssocID="{CBC872DB-784B-4B94-8C5B-0FF7C3573F1B}" presName="linNode" presStyleCnt="0"/>
      <dgm:spPr/>
    </dgm:pt>
    <dgm:pt modelId="{2115897E-4C88-4F8E-9F30-7F68E74D5FB0}" type="pres">
      <dgm:prSet presAssocID="{CBC872DB-784B-4B94-8C5B-0FF7C3573F1B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8F18D52E-CC14-4FE9-B73B-C67DE6542A5F}" type="pres">
      <dgm:prSet presAssocID="{CBC872DB-784B-4B94-8C5B-0FF7C3573F1B}" presName="descendantText" presStyleLbl="alignNode1" presStyleIdx="1" presStyleCnt="5">
        <dgm:presLayoutVars>
          <dgm:bulletEnabled/>
        </dgm:presLayoutVars>
      </dgm:prSet>
      <dgm:spPr/>
    </dgm:pt>
    <dgm:pt modelId="{550E96E0-AD35-40CE-BB41-94BF6B1F919A}" type="pres">
      <dgm:prSet presAssocID="{FD288193-0329-460B-BF95-3496330A39D3}" presName="sp" presStyleCnt="0"/>
      <dgm:spPr/>
    </dgm:pt>
    <dgm:pt modelId="{7361FB3E-731E-476C-A8B2-E77B1FD83476}" type="pres">
      <dgm:prSet presAssocID="{945FE74E-6B9B-45B4-90CA-869CBC59B4B3}" presName="linNode" presStyleCnt="0"/>
      <dgm:spPr/>
    </dgm:pt>
    <dgm:pt modelId="{26C2D211-A7DE-4C75-B51D-3B92E463FA8E}" type="pres">
      <dgm:prSet presAssocID="{945FE74E-6B9B-45B4-90CA-869CBC59B4B3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00C36B3B-687A-4E87-9845-69959E2375D6}" type="pres">
      <dgm:prSet presAssocID="{945FE74E-6B9B-45B4-90CA-869CBC59B4B3}" presName="descendantText" presStyleLbl="alignNode1" presStyleIdx="2" presStyleCnt="5">
        <dgm:presLayoutVars>
          <dgm:bulletEnabled/>
        </dgm:presLayoutVars>
      </dgm:prSet>
      <dgm:spPr/>
    </dgm:pt>
    <dgm:pt modelId="{FD40669E-FE47-42BF-9E26-891C757DD96B}" type="pres">
      <dgm:prSet presAssocID="{6FB16C5E-0102-4FA8-A185-3721B7B8850E}" presName="sp" presStyleCnt="0"/>
      <dgm:spPr/>
    </dgm:pt>
    <dgm:pt modelId="{F5C660EF-512E-4D0C-B783-A3D50A6E39CC}" type="pres">
      <dgm:prSet presAssocID="{4ED44373-752B-4062-8A38-E5124AFFA88C}" presName="linNode" presStyleCnt="0"/>
      <dgm:spPr/>
    </dgm:pt>
    <dgm:pt modelId="{C75DE4C1-65AF-445F-8001-5BF030CD16BE}" type="pres">
      <dgm:prSet presAssocID="{4ED44373-752B-4062-8A38-E5124AFFA88C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E372EFE6-60E9-46D1-9542-E45E0CD8732D}" type="pres">
      <dgm:prSet presAssocID="{4ED44373-752B-4062-8A38-E5124AFFA88C}" presName="descendantText" presStyleLbl="alignNode1" presStyleIdx="3" presStyleCnt="5">
        <dgm:presLayoutVars>
          <dgm:bulletEnabled/>
        </dgm:presLayoutVars>
      </dgm:prSet>
      <dgm:spPr/>
    </dgm:pt>
    <dgm:pt modelId="{B719BB3E-619A-4222-A2F7-DBAE6322FA25}" type="pres">
      <dgm:prSet presAssocID="{BB469697-39CA-4A37-B5C5-8C035EE53404}" presName="sp" presStyleCnt="0"/>
      <dgm:spPr/>
    </dgm:pt>
    <dgm:pt modelId="{E466D9D4-D5AC-492C-A89A-B9D3DDE90E32}" type="pres">
      <dgm:prSet presAssocID="{CA02A884-5000-446E-9B93-6A6E603A4956}" presName="linNode" presStyleCnt="0"/>
      <dgm:spPr/>
    </dgm:pt>
    <dgm:pt modelId="{E3B371CE-D281-4F1F-AD75-94C2A04C988D}" type="pres">
      <dgm:prSet presAssocID="{CA02A884-5000-446E-9B93-6A6E603A4956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9CA06848-F938-4256-834C-7931F4E50A8D}" type="pres">
      <dgm:prSet presAssocID="{CA02A884-5000-446E-9B93-6A6E603A4956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73B67100-5225-4E1D-A43B-611FB8B59AD3}" type="presOf" srcId="{CBC872DB-784B-4B94-8C5B-0FF7C3573F1B}" destId="{2115897E-4C88-4F8E-9F30-7F68E74D5FB0}" srcOrd="0" destOrd="0" presId="urn:microsoft.com/office/officeart/2016/7/layout/VerticalHollowActionList"/>
    <dgm:cxn modelId="{AAD07503-1D46-4876-877A-D06A679CD9A1}" type="presOf" srcId="{B4CD328D-C601-4FA5-9C65-2E54217B07CC}" destId="{EDC5CF79-63C6-4F6F-A2DA-49E43AA0FE35}" srcOrd="0" destOrd="0" presId="urn:microsoft.com/office/officeart/2016/7/layout/VerticalHollowActionList"/>
    <dgm:cxn modelId="{EED46A32-310E-4E6D-BA45-60494610A041}" type="presOf" srcId="{CA0C18F9-2065-4F44-A8F7-017E890367A7}" destId="{E372EFE6-60E9-46D1-9542-E45E0CD8732D}" srcOrd="0" destOrd="0" presId="urn:microsoft.com/office/officeart/2016/7/layout/VerticalHollowActionList"/>
    <dgm:cxn modelId="{2ED61965-1C4D-445C-9D46-71996A94FD76}" type="presOf" srcId="{C47572EA-5FB9-49E3-A96C-22534A4BE00B}" destId="{8F18D52E-CC14-4FE9-B73B-C67DE6542A5F}" srcOrd="0" destOrd="0" presId="urn:microsoft.com/office/officeart/2016/7/layout/VerticalHollowActionList"/>
    <dgm:cxn modelId="{68608966-ABFE-4A76-B96A-468E394821B2}" srcId="{F59459B2-7D07-4A75-9C4D-1A04CBCBE405}" destId="{CBC872DB-784B-4B94-8C5B-0FF7C3573F1B}" srcOrd="1" destOrd="0" parTransId="{890256E9-34CA-4D36-832C-E70ECB091915}" sibTransId="{FD288193-0329-460B-BF95-3496330A39D3}"/>
    <dgm:cxn modelId="{0E1D3678-F175-4D15-ADAF-833A49D3BBDC}" type="presOf" srcId="{F59459B2-7D07-4A75-9C4D-1A04CBCBE405}" destId="{D37A3D8C-E71D-4FE3-BDFD-C9946C6E4C94}" srcOrd="0" destOrd="0" presId="urn:microsoft.com/office/officeart/2016/7/layout/VerticalHollowActionList"/>
    <dgm:cxn modelId="{0345097F-3FBD-405A-A755-784A9E485341}" type="presOf" srcId="{4ED44373-752B-4062-8A38-E5124AFFA88C}" destId="{C75DE4C1-65AF-445F-8001-5BF030CD16BE}" srcOrd="0" destOrd="0" presId="urn:microsoft.com/office/officeart/2016/7/layout/VerticalHollowActionList"/>
    <dgm:cxn modelId="{6FD77D84-4D9E-468F-A8B2-6C5AC3B31E8F}" srcId="{F59459B2-7D07-4A75-9C4D-1A04CBCBE405}" destId="{B4CD328D-C601-4FA5-9C65-2E54217B07CC}" srcOrd="0" destOrd="0" parTransId="{8212BC69-14FA-4D18-89EB-0DF151C9CD5A}" sibTransId="{2D411ACE-8E80-44C6-A8F4-B48C8DE58DD3}"/>
    <dgm:cxn modelId="{2FCE3F88-2C7C-484E-B332-695D615F26CD}" srcId="{CBC872DB-784B-4B94-8C5B-0FF7C3573F1B}" destId="{C47572EA-5FB9-49E3-A96C-22534A4BE00B}" srcOrd="0" destOrd="0" parTransId="{2D5B86F8-BB68-4F47-8D47-2906120D586A}" sibTransId="{C021BA08-1C4E-46DA-A4F9-6E0B7746D324}"/>
    <dgm:cxn modelId="{210CA492-36C2-4404-B526-BD716215E436}" srcId="{F59459B2-7D07-4A75-9C4D-1A04CBCBE405}" destId="{945FE74E-6B9B-45B4-90CA-869CBC59B4B3}" srcOrd="2" destOrd="0" parTransId="{47A2C32A-218E-405B-A288-0AF929A06467}" sibTransId="{6FB16C5E-0102-4FA8-A185-3721B7B8850E}"/>
    <dgm:cxn modelId="{2CEBDF96-AEA1-4DE0-837E-98CE44E88D24}" type="presOf" srcId="{53099F0C-0D38-4747-9585-DB4720BD8760}" destId="{F9E07F7D-5C5F-429F-96C4-07F1B838B89C}" srcOrd="0" destOrd="0" presId="urn:microsoft.com/office/officeart/2016/7/layout/VerticalHollowActionList"/>
    <dgm:cxn modelId="{B3180CA3-7D9E-4551-8B96-91D536BAB262}" type="presOf" srcId="{3DB56068-AAC3-4FA6-BCDB-79274937C39D}" destId="{00C36B3B-687A-4E87-9845-69959E2375D6}" srcOrd="0" destOrd="0" presId="urn:microsoft.com/office/officeart/2016/7/layout/VerticalHollowActionList"/>
    <dgm:cxn modelId="{54A097A5-5562-44AD-B4A5-456BBDF7BDF9}" srcId="{CA02A884-5000-446E-9B93-6A6E603A4956}" destId="{643F21E7-7573-44DF-8862-A49FE99C8164}" srcOrd="0" destOrd="0" parTransId="{B6049C39-1DB8-47A5-A94B-2AE98B5F7DA3}" sibTransId="{41B53BBF-94C5-4094-8046-083B7B9EF258}"/>
    <dgm:cxn modelId="{D2CD43B3-72ED-4702-AB09-164D678B3EF8}" srcId="{F59459B2-7D07-4A75-9C4D-1A04CBCBE405}" destId="{4ED44373-752B-4062-8A38-E5124AFFA88C}" srcOrd="3" destOrd="0" parTransId="{8F5DBE67-A3EB-486D-B026-827EA9799B9B}" sibTransId="{BB469697-39CA-4A37-B5C5-8C035EE53404}"/>
    <dgm:cxn modelId="{002352C3-841F-4D87-BCBB-43474C1E9C5B}" type="presOf" srcId="{643F21E7-7573-44DF-8862-A49FE99C8164}" destId="{9CA06848-F938-4256-834C-7931F4E50A8D}" srcOrd="0" destOrd="0" presId="urn:microsoft.com/office/officeart/2016/7/layout/VerticalHollowActionList"/>
    <dgm:cxn modelId="{66E155C4-7763-4474-8716-11FEC7A7B6E3}" srcId="{F59459B2-7D07-4A75-9C4D-1A04CBCBE405}" destId="{CA02A884-5000-446E-9B93-6A6E603A4956}" srcOrd="4" destOrd="0" parTransId="{D30681B4-1194-41CB-A146-B2723FB3FCE8}" sibTransId="{0E909273-1259-480B-B056-9A385213A83F}"/>
    <dgm:cxn modelId="{12643DC5-0B91-4B0F-ACF1-239FA3A704E0}" type="presOf" srcId="{945FE74E-6B9B-45B4-90CA-869CBC59B4B3}" destId="{26C2D211-A7DE-4C75-B51D-3B92E463FA8E}" srcOrd="0" destOrd="0" presId="urn:microsoft.com/office/officeart/2016/7/layout/VerticalHollowActionList"/>
    <dgm:cxn modelId="{2DFA47CD-8899-4A64-8FF0-FDB5E9DE34F4}" srcId="{4ED44373-752B-4062-8A38-E5124AFFA88C}" destId="{CA0C18F9-2065-4F44-A8F7-017E890367A7}" srcOrd="0" destOrd="0" parTransId="{CEE208AD-C4FE-46BE-82DF-B68CCCA266A8}" sibTransId="{042A30D8-137F-4059-9F7E-4FEBEC4F001D}"/>
    <dgm:cxn modelId="{8D6EA9DE-3667-4D52-8FB0-C48752E35DCD}" type="presOf" srcId="{CA02A884-5000-446E-9B93-6A6E603A4956}" destId="{E3B371CE-D281-4F1F-AD75-94C2A04C988D}" srcOrd="0" destOrd="0" presId="urn:microsoft.com/office/officeart/2016/7/layout/VerticalHollowActionList"/>
    <dgm:cxn modelId="{7DDB80E8-051C-4DC4-B584-1E9912E2F9EC}" srcId="{945FE74E-6B9B-45B4-90CA-869CBC59B4B3}" destId="{3DB56068-AAC3-4FA6-BCDB-79274937C39D}" srcOrd="0" destOrd="0" parTransId="{C1A88A9B-EA79-4B62-A428-6440B536FE0E}" sibTransId="{DDDDE49A-8065-44B0-80E3-1CDDFFF182CB}"/>
    <dgm:cxn modelId="{E9E65EF9-5CC4-4919-B84C-2A21CD7057D4}" srcId="{B4CD328D-C601-4FA5-9C65-2E54217B07CC}" destId="{53099F0C-0D38-4747-9585-DB4720BD8760}" srcOrd="0" destOrd="0" parTransId="{5B567F55-B4BA-43CE-BDDB-CD3F0A2E9EDE}" sibTransId="{89AAB067-6999-4928-B094-9A01B48CB616}"/>
    <dgm:cxn modelId="{2B577C18-3AB6-4C85-B175-4BAA1BCEA0CE}" type="presParOf" srcId="{D37A3D8C-E71D-4FE3-BDFD-C9946C6E4C94}" destId="{219143AA-8F90-4B52-AFBD-5585E2D78F56}" srcOrd="0" destOrd="0" presId="urn:microsoft.com/office/officeart/2016/7/layout/VerticalHollowActionList"/>
    <dgm:cxn modelId="{E467E929-DCD5-4EB5-9112-61A67176D8D4}" type="presParOf" srcId="{219143AA-8F90-4B52-AFBD-5585E2D78F56}" destId="{EDC5CF79-63C6-4F6F-A2DA-49E43AA0FE35}" srcOrd="0" destOrd="0" presId="urn:microsoft.com/office/officeart/2016/7/layout/VerticalHollowActionList"/>
    <dgm:cxn modelId="{EDFDCB69-DB60-4121-93E9-75134BFFC6DE}" type="presParOf" srcId="{219143AA-8F90-4B52-AFBD-5585E2D78F56}" destId="{F9E07F7D-5C5F-429F-96C4-07F1B838B89C}" srcOrd="1" destOrd="0" presId="urn:microsoft.com/office/officeart/2016/7/layout/VerticalHollowActionList"/>
    <dgm:cxn modelId="{573B0F78-CA48-4F62-816D-673A876909D9}" type="presParOf" srcId="{D37A3D8C-E71D-4FE3-BDFD-C9946C6E4C94}" destId="{A0D4D15B-231B-464E-B722-6117E3C43DBF}" srcOrd="1" destOrd="0" presId="urn:microsoft.com/office/officeart/2016/7/layout/VerticalHollowActionList"/>
    <dgm:cxn modelId="{0C5D3F4F-8588-4B69-915A-A9E616685522}" type="presParOf" srcId="{D37A3D8C-E71D-4FE3-BDFD-C9946C6E4C94}" destId="{51EF83B7-EDE6-43DA-A6CB-6F77B33D7811}" srcOrd="2" destOrd="0" presId="urn:microsoft.com/office/officeart/2016/7/layout/VerticalHollowActionList"/>
    <dgm:cxn modelId="{272B0699-3239-469F-A8BF-9EAA00789C3F}" type="presParOf" srcId="{51EF83B7-EDE6-43DA-A6CB-6F77B33D7811}" destId="{2115897E-4C88-4F8E-9F30-7F68E74D5FB0}" srcOrd="0" destOrd="0" presId="urn:microsoft.com/office/officeart/2016/7/layout/VerticalHollowActionList"/>
    <dgm:cxn modelId="{9C49D81E-CAFA-4FAC-9AA8-9883114EFD27}" type="presParOf" srcId="{51EF83B7-EDE6-43DA-A6CB-6F77B33D7811}" destId="{8F18D52E-CC14-4FE9-B73B-C67DE6542A5F}" srcOrd="1" destOrd="0" presId="urn:microsoft.com/office/officeart/2016/7/layout/VerticalHollowActionList"/>
    <dgm:cxn modelId="{D32BC07E-12B2-4DBA-8B9E-EFD49D1A1672}" type="presParOf" srcId="{D37A3D8C-E71D-4FE3-BDFD-C9946C6E4C94}" destId="{550E96E0-AD35-40CE-BB41-94BF6B1F919A}" srcOrd="3" destOrd="0" presId="urn:microsoft.com/office/officeart/2016/7/layout/VerticalHollowActionList"/>
    <dgm:cxn modelId="{D19DD9A4-D61E-44FE-9184-262E61671107}" type="presParOf" srcId="{D37A3D8C-E71D-4FE3-BDFD-C9946C6E4C94}" destId="{7361FB3E-731E-476C-A8B2-E77B1FD83476}" srcOrd="4" destOrd="0" presId="urn:microsoft.com/office/officeart/2016/7/layout/VerticalHollowActionList"/>
    <dgm:cxn modelId="{1C4E7318-887F-4C1E-93B0-6DA063481FF0}" type="presParOf" srcId="{7361FB3E-731E-476C-A8B2-E77B1FD83476}" destId="{26C2D211-A7DE-4C75-B51D-3B92E463FA8E}" srcOrd="0" destOrd="0" presId="urn:microsoft.com/office/officeart/2016/7/layout/VerticalHollowActionList"/>
    <dgm:cxn modelId="{54CF15EC-A427-497B-AE72-63983249AA23}" type="presParOf" srcId="{7361FB3E-731E-476C-A8B2-E77B1FD83476}" destId="{00C36B3B-687A-4E87-9845-69959E2375D6}" srcOrd="1" destOrd="0" presId="urn:microsoft.com/office/officeart/2016/7/layout/VerticalHollowActionList"/>
    <dgm:cxn modelId="{F1D96B8B-53B1-47B0-A95B-0645AE6B8F49}" type="presParOf" srcId="{D37A3D8C-E71D-4FE3-BDFD-C9946C6E4C94}" destId="{FD40669E-FE47-42BF-9E26-891C757DD96B}" srcOrd="5" destOrd="0" presId="urn:microsoft.com/office/officeart/2016/7/layout/VerticalHollowActionList"/>
    <dgm:cxn modelId="{4B70D2DA-A505-44A0-A79A-8BDAECF9504F}" type="presParOf" srcId="{D37A3D8C-E71D-4FE3-BDFD-C9946C6E4C94}" destId="{F5C660EF-512E-4D0C-B783-A3D50A6E39CC}" srcOrd="6" destOrd="0" presId="urn:microsoft.com/office/officeart/2016/7/layout/VerticalHollowActionList"/>
    <dgm:cxn modelId="{422D3C97-558A-4472-B349-6146D1297DB1}" type="presParOf" srcId="{F5C660EF-512E-4D0C-B783-A3D50A6E39CC}" destId="{C75DE4C1-65AF-445F-8001-5BF030CD16BE}" srcOrd="0" destOrd="0" presId="urn:microsoft.com/office/officeart/2016/7/layout/VerticalHollowActionList"/>
    <dgm:cxn modelId="{9D61CDE6-6B0E-4A5F-94AD-4801DF28661F}" type="presParOf" srcId="{F5C660EF-512E-4D0C-B783-A3D50A6E39CC}" destId="{E372EFE6-60E9-46D1-9542-E45E0CD8732D}" srcOrd="1" destOrd="0" presId="urn:microsoft.com/office/officeart/2016/7/layout/VerticalHollowActionList"/>
    <dgm:cxn modelId="{DAB5D18A-37F6-48E6-A69F-1B1CB1D086E0}" type="presParOf" srcId="{D37A3D8C-E71D-4FE3-BDFD-C9946C6E4C94}" destId="{B719BB3E-619A-4222-A2F7-DBAE6322FA25}" srcOrd="7" destOrd="0" presId="urn:microsoft.com/office/officeart/2016/7/layout/VerticalHollowActionList"/>
    <dgm:cxn modelId="{11D4253D-8127-46DE-9E2A-8312416749E4}" type="presParOf" srcId="{D37A3D8C-E71D-4FE3-BDFD-C9946C6E4C94}" destId="{E466D9D4-D5AC-492C-A89A-B9D3DDE90E32}" srcOrd="8" destOrd="0" presId="urn:microsoft.com/office/officeart/2016/7/layout/VerticalHollowActionList"/>
    <dgm:cxn modelId="{932C26BC-3F60-4398-8152-5E13EBF9DDAB}" type="presParOf" srcId="{E466D9D4-D5AC-492C-A89A-B9D3DDE90E32}" destId="{E3B371CE-D281-4F1F-AD75-94C2A04C988D}" srcOrd="0" destOrd="0" presId="urn:microsoft.com/office/officeart/2016/7/layout/VerticalHollowActionList"/>
    <dgm:cxn modelId="{34208E26-A4F9-4E57-ACEF-40F2870F853D}" type="presParOf" srcId="{E466D9D4-D5AC-492C-A89A-B9D3DDE90E32}" destId="{9CA06848-F938-4256-834C-7931F4E50A8D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C66137-CCFD-4BB1-9C2C-FAC8057252BF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948ADE-AB14-4FAB-BC20-1F544AF5CE55}">
      <dgm:prSet/>
      <dgm:spPr/>
      <dgm:t>
        <a:bodyPr/>
        <a:lstStyle/>
        <a:p>
          <a:pPr algn="just"/>
          <a:r>
            <a:rPr lang="en-US" baseline="0" dirty="0"/>
            <a:t>Most common Congenital disease</a:t>
          </a:r>
          <a:endParaRPr lang="en-US" dirty="0"/>
        </a:p>
      </dgm:t>
    </dgm:pt>
    <dgm:pt modelId="{3882092E-322B-4A40-B8D4-A3D2BA372B02}" type="parTrans" cxnId="{BA89F93B-D474-4478-A518-D9D299F94B7F}">
      <dgm:prSet/>
      <dgm:spPr/>
      <dgm:t>
        <a:bodyPr/>
        <a:lstStyle/>
        <a:p>
          <a:endParaRPr lang="en-US"/>
        </a:p>
      </dgm:t>
    </dgm:pt>
    <dgm:pt modelId="{6B99E50C-FB01-4A26-B7E5-03CECCEC95D0}" type="sibTrans" cxnId="{BA89F93B-D474-4478-A518-D9D299F94B7F}">
      <dgm:prSet/>
      <dgm:spPr/>
      <dgm:t>
        <a:bodyPr/>
        <a:lstStyle/>
        <a:p>
          <a:endParaRPr lang="en-US"/>
        </a:p>
      </dgm:t>
    </dgm:pt>
    <dgm:pt modelId="{D5BE56E5-A792-4FEB-A4EA-BB299823C6B5}">
      <dgm:prSet/>
      <dgm:spPr/>
      <dgm:t>
        <a:bodyPr/>
        <a:lstStyle/>
        <a:p>
          <a:r>
            <a:rPr lang="en-US" baseline="0"/>
            <a:t>German shepherds (Maltese, Poodles, Pomeranians, Keeshound, Bichon Friese, Chihuahua)</a:t>
          </a:r>
          <a:endParaRPr lang="en-US"/>
        </a:p>
      </dgm:t>
    </dgm:pt>
    <dgm:pt modelId="{41E9F393-CEA4-4AD7-BF71-3D8F1E42110F}" type="parTrans" cxnId="{2813A967-A4E1-472A-BC9B-0FCCCCFDC35F}">
      <dgm:prSet/>
      <dgm:spPr/>
      <dgm:t>
        <a:bodyPr/>
        <a:lstStyle/>
        <a:p>
          <a:endParaRPr lang="en-US"/>
        </a:p>
      </dgm:t>
    </dgm:pt>
    <dgm:pt modelId="{A463830F-3E0A-4D7F-B497-2519AA511DAB}" type="sibTrans" cxnId="{2813A967-A4E1-472A-BC9B-0FCCCCFDC35F}">
      <dgm:prSet/>
      <dgm:spPr/>
      <dgm:t>
        <a:bodyPr/>
        <a:lstStyle/>
        <a:p>
          <a:endParaRPr lang="en-US"/>
        </a:p>
      </dgm:t>
    </dgm:pt>
    <dgm:pt modelId="{09904FEF-9FFE-4FF5-B79F-9A7A62451718}">
      <dgm:prSet/>
      <dgm:spPr/>
      <dgm:t>
        <a:bodyPr/>
        <a:lstStyle/>
        <a:p>
          <a:r>
            <a:rPr lang="en-US" baseline="0" dirty="0"/>
            <a:t>Large passage between the Aorta and Pulmonary Artery didn’t close properly</a:t>
          </a:r>
          <a:endParaRPr lang="en-US" dirty="0"/>
        </a:p>
      </dgm:t>
    </dgm:pt>
    <dgm:pt modelId="{7F191664-EFA6-462D-B4EC-A79078541E7A}" type="parTrans" cxnId="{5CEEC601-5A4B-4EF4-8B43-561CF32A2789}">
      <dgm:prSet/>
      <dgm:spPr/>
      <dgm:t>
        <a:bodyPr/>
        <a:lstStyle/>
        <a:p>
          <a:endParaRPr lang="en-US"/>
        </a:p>
      </dgm:t>
    </dgm:pt>
    <dgm:pt modelId="{6CB66ADF-D79F-4C39-A02F-22C3C1A91638}" type="sibTrans" cxnId="{5CEEC601-5A4B-4EF4-8B43-561CF32A2789}">
      <dgm:prSet/>
      <dgm:spPr/>
      <dgm:t>
        <a:bodyPr/>
        <a:lstStyle/>
        <a:p>
          <a:endParaRPr lang="en-US"/>
        </a:p>
      </dgm:t>
    </dgm:pt>
    <dgm:pt modelId="{3D5ABFC9-7EC7-47EC-B4DD-87DBD8FF507C}">
      <dgm:prSet/>
      <dgm:spPr/>
      <dgm:t>
        <a:bodyPr/>
        <a:lstStyle/>
        <a:p>
          <a:r>
            <a:rPr lang="en-US" baseline="0" dirty="0"/>
            <a:t>More common in females, 50% mortality by 1 year of age</a:t>
          </a:r>
          <a:endParaRPr lang="en-US" dirty="0"/>
        </a:p>
      </dgm:t>
    </dgm:pt>
    <dgm:pt modelId="{E66B8CF9-7456-4DF9-8D01-9392F5D144E9}" type="parTrans" cxnId="{94DC0E41-1CC5-49AF-8A5E-6A3EE116EA03}">
      <dgm:prSet/>
      <dgm:spPr/>
      <dgm:t>
        <a:bodyPr/>
        <a:lstStyle/>
        <a:p>
          <a:endParaRPr lang="en-US"/>
        </a:p>
      </dgm:t>
    </dgm:pt>
    <dgm:pt modelId="{9DD9F0E6-7C0D-4C58-A1F6-11F7BBC52047}" type="sibTrans" cxnId="{94DC0E41-1CC5-49AF-8A5E-6A3EE116EA03}">
      <dgm:prSet/>
      <dgm:spPr/>
      <dgm:t>
        <a:bodyPr/>
        <a:lstStyle/>
        <a:p>
          <a:endParaRPr lang="en-US"/>
        </a:p>
      </dgm:t>
    </dgm:pt>
    <dgm:pt modelId="{0958C4BB-D9C4-464A-B356-60AC70D50012}">
      <dgm:prSet/>
      <dgm:spPr/>
      <dgm:t>
        <a:bodyPr/>
        <a:lstStyle/>
        <a:p>
          <a:r>
            <a:rPr lang="en-US" baseline="0"/>
            <a:t>Treatment is Surgical ligation or Transvenous catheterizations</a:t>
          </a:r>
          <a:endParaRPr lang="en-US"/>
        </a:p>
      </dgm:t>
    </dgm:pt>
    <dgm:pt modelId="{52A92E79-B224-4E6B-8F98-207D3CDDE2BF}" type="parTrans" cxnId="{4724B008-6AD5-4770-A93E-8A33BC96B260}">
      <dgm:prSet/>
      <dgm:spPr/>
      <dgm:t>
        <a:bodyPr/>
        <a:lstStyle/>
        <a:p>
          <a:endParaRPr lang="en-US"/>
        </a:p>
      </dgm:t>
    </dgm:pt>
    <dgm:pt modelId="{BB904EBE-F1BC-4850-A119-D5DB28286A6D}" type="sibTrans" cxnId="{4724B008-6AD5-4770-A93E-8A33BC96B260}">
      <dgm:prSet/>
      <dgm:spPr/>
      <dgm:t>
        <a:bodyPr/>
        <a:lstStyle/>
        <a:p>
          <a:endParaRPr lang="en-US"/>
        </a:p>
      </dgm:t>
    </dgm:pt>
    <dgm:pt modelId="{568563F4-80A8-4007-A2B9-B3A84F6562BD}" type="pres">
      <dgm:prSet presAssocID="{DDC66137-CCFD-4BB1-9C2C-FAC8057252BF}" presName="diagram" presStyleCnt="0">
        <dgm:presLayoutVars>
          <dgm:dir/>
          <dgm:resizeHandles val="exact"/>
        </dgm:presLayoutVars>
      </dgm:prSet>
      <dgm:spPr/>
    </dgm:pt>
    <dgm:pt modelId="{4F0FB411-5F9E-4A18-A8E0-CFEB065083D7}" type="pres">
      <dgm:prSet presAssocID="{22948ADE-AB14-4FAB-BC20-1F544AF5CE55}" presName="node" presStyleLbl="node1" presStyleIdx="0" presStyleCnt="5" custLinFactNeighborY="3992">
        <dgm:presLayoutVars>
          <dgm:bulletEnabled val="1"/>
        </dgm:presLayoutVars>
      </dgm:prSet>
      <dgm:spPr/>
    </dgm:pt>
    <dgm:pt modelId="{C1796C96-A915-49A8-B671-2A5B59DB0AEC}" type="pres">
      <dgm:prSet presAssocID="{6B99E50C-FB01-4A26-B7E5-03CECCEC95D0}" presName="sibTrans" presStyleCnt="0"/>
      <dgm:spPr/>
    </dgm:pt>
    <dgm:pt modelId="{AC6D48BF-9531-4508-8A2C-8F7C5EAA26D7}" type="pres">
      <dgm:prSet presAssocID="{D5BE56E5-A792-4FEB-A4EA-BB299823C6B5}" presName="node" presStyleLbl="node1" presStyleIdx="1" presStyleCnt="5">
        <dgm:presLayoutVars>
          <dgm:bulletEnabled val="1"/>
        </dgm:presLayoutVars>
      </dgm:prSet>
      <dgm:spPr/>
    </dgm:pt>
    <dgm:pt modelId="{C03F973E-E921-4502-A4CF-2C717B92531E}" type="pres">
      <dgm:prSet presAssocID="{A463830F-3E0A-4D7F-B497-2519AA511DAB}" presName="sibTrans" presStyleCnt="0"/>
      <dgm:spPr/>
    </dgm:pt>
    <dgm:pt modelId="{FF90D82E-0939-4682-8BA8-96B947ED17E2}" type="pres">
      <dgm:prSet presAssocID="{09904FEF-9FFE-4FF5-B79F-9A7A62451718}" presName="node" presStyleLbl="node1" presStyleIdx="2" presStyleCnt="5">
        <dgm:presLayoutVars>
          <dgm:bulletEnabled val="1"/>
        </dgm:presLayoutVars>
      </dgm:prSet>
      <dgm:spPr/>
    </dgm:pt>
    <dgm:pt modelId="{4E5E6FDD-66A9-4402-9BE1-111D0E296EC8}" type="pres">
      <dgm:prSet presAssocID="{6CB66ADF-D79F-4C39-A02F-22C3C1A91638}" presName="sibTrans" presStyleCnt="0"/>
      <dgm:spPr/>
    </dgm:pt>
    <dgm:pt modelId="{3B4374F8-53B0-4FAB-8C2D-29FE2DB8B982}" type="pres">
      <dgm:prSet presAssocID="{3D5ABFC9-7EC7-47EC-B4DD-87DBD8FF507C}" presName="node" presStyleLbl="node1" presStyleIdx="3" presStyleCnt="5">
        <dgm:presLayoutVars>
          <dgm:bulletEnabled val="1"/>
        </dgm:presLayoutVars>
      </dgm:prSet>
      <dgm:spPr/>
    </dgm:pt>
    <dgm:pt modelId="{C293F0C7-6640-4365-9256-10727335227F}" type="pres">
      <dgm:prSet presAssocID="{9DD9F0E6-7C0D-4C58-A1F6-11F7BBC52047}" presName="sibTrans" presStyleCnt="0"/>
      <dgm:spPr/>
    </dgm:pt>
    <dgm:pt modelId="{1D535C01-D653-4C7B-A989-8AD63D54AF7C}" type="pres">
      <dgm:prSet presAssocID="{0958C4BB-D9C4-464A-B356-60AC70D50012}" presName="node" presStyleLbl="node1" presStyleIdx="4" presStyleCnt="5">
        <dgm:presLayoutVars>
          <dgm:bulletEnabled val="1"/>
        </dgm:presLayoutVars>
      </dgm:prSet>
      <dgm:spPr/>
    </dgm:pt>
  </dgm:ptLst>
  <dgm:cxnLst>
    <dgm:cxn modelId="{5CEEC601-5A4B-4EF4-8B43-561CF32A2789}" srcId="{DDC66137-CCFD-4BB1-9C2C-FAC8057252BF}" destId="{09904FEF-9FFE-4FF5-B79F-9A7A62451718}" srcOrd="2" destOrd="0" parTransId="{7F191664-EFA6-462D-B4EC-A79078541E7A}" sibTransId="{6CB66ADF-D79F-4C39-A02F-22C3C1A91638}"/>
    <dgm:cxn modelId="{1B903206-9AED-4D96-B966-A6DE168B1442}" type="presOf" srcId="{D5BE56E5-A792-4FEB-A4EA-BB299823C6B5}" destId="{AC6D48BF-9531-4508-8A2C-8F7C5EAA26D7}" srcOrd="0" destOrd="0" presId="urn:microsoft.com/office/officeart/2005/8/layout/default"/>
    <dgm:cxn modelId="{4724B008-6AD5-4770-A93E-8A33BC96B260}" srcId="{DDC66137-CCFD-4BB1-9C2C-FAC8057252BF}" destId="{0958C4BB-D9C4-464A-B356-60AC70D50012}" srcOrd="4" destOrd="0" parTransId="{52A92E79-B224-4E6B-8F98-207D3CDDE2BF}" sibTransId="{BB904EBE-F1BC-4850-A119-D5DB28286A6D}"/>
    <dgm:cxn modelId="{D0F62217-0E87-449C-BD95-E60219F3E1E0}" type="presOf" srcId="{DDC66137-CCFD-4BB1-9C2C-FAC8057252BF}" destId="{568563F4-80A8-4007-A2B9-B3A84F6562BD}" srcOrd="0" destOrd="0" presId="urn:microsoft.com/office/officeart/2005/8/layout/default"/>
    <dgm:cxn modelId="{BA89F93B-D474-4478-A518-D9D299F94B7F}" srcId="{DDC66137-CCFD-4BB1-9C2C-FAC8057252BF}" destId="{22948ADE-AB14-4FAB-BC20-1F544AF5CE55}" srcOrd="0" destOrd="0" parTransId="{3882092E-322B-4A40-B8D4-A3D2BA372B02}" sibTransId="{6B99E50C-FB01-4A26-B7E5-03CECCEC95D0}"/>
    <dgm:cxn modelId="{94DC0E41-1CC5-49AF-8A5E-6A3EE116EA03}" srcId="{DDC66137-CCFD-4BB1-9C2C-FAC8057252BF}" destId="{3D5ABFC9-7EC7-47EC-B4DD-87DBD8FF507C}" srcOrd="3" destOrd="0" parTransId="{E66B8CF9-7456-4DF9-8D01-9392F5D144E9}" sibTransId="{9DD9F0E6-7C0D-4C58-A1F6-11F7BBC52047}"/>
    <dgm:cxn modelId="{23161163-6B84-48A4-918B-9A8020065D16}" type="presOf" srcId="{09904FEF-9FFE-4FF5-B79F-9A7A62451718}" destId="{FF90D82E-0939-4682-8BA8-96B947ED17E2}" srcOrd="0" destOrd="0" presId="urn:microsoft.com/office/officeart/2005/8/layout/default"/>
    <dgm:cxn modelId="{2EE62945-D5C5-47B5-B8CD-5CE167396671}" type="presOf" srcId="{0958C4BB-D9C4-464A-B356-60AC70D50012}" destId="{1D535C01-D653-4C7B-A989-8AD63D54AF7C}" srcOrd="0" destOrd="0" presId="urn:microsoft.com/office/officeart/2005/8/layout/default"/>
    <dgm:cxn modelId="{2813A967-A4E1-472A-BC9B-0FCCCCFDC35F}" srcId="{DDC66137-CCFD-4BB1-9C2C-FAC8057252BF}" destId="{D5BE56E5-A792-4FEB-A4EA-BB299823C6B5}" srcOrd="1" destOrd="0" parTransId="{41E9F393-CEA4-4AD7-BF71-3D8F1E42110F}" sibTransId="{A463830F-3E0A-4D7F-B497-2519AA511DAB}"/>
    <dgm:cxn modelId="{17CBF055-D526-4482-B64E-A6161D5E0B35}" type="presOf" srcId="{3D5ABFC9-7EC7-47EC-B4DD-87DBD8FF507C}" destId="{3B4374F8-53B0-4FAB-8C2D-29FE2DB8B982}" srcOrd="0" destOrd="0" presId="urn:microsoft.com/office/officeart/2005/8/layout/default"/>
    <dgm:cxn modelId="{215817BC-3B88-4895-946F-6A1F69D37470}" type="presOf" srcId="{22948ADE-AB14-4FAB-BC20-1F544AF5CE55}" destId="{4F0FB411-5F9E-4A18-A8E0-CFEB065083D7}" srcOrd="0" destOrd="0" presId="urn:microsoft.com/office/officeart/2005/8/layout/default"/>
    <dgm:cxn modelId="{D83B616E-0AD6-4E5E-818D-2B89FBB1744D}" type="presParOf" srcId="{568563F4-80A8-4007-A2B9-B3A84F6562BD}" destId="{4F0FB411-5F9E-4A18-A8E0-CFEB065083D7}" srcOrd="0" destOrd="0" presId="urn:microsoft.com/office/officeart/2005/8/layout/default"/>
    <dgm:cxn modelId="{9A9DBF9B-1433-4A88-9E24-2348A66D2C19}" type="presParOf" srcId="{568563F4-80A8-4007-A2B9-B3A84F6562BD}" destId="{C1796C96-A915-49A8-B671-2A5B59DB0AEC}" srcOrd="1" destOrd="0" presId="urn:microsoft.com/office/officeart/2005/8/layout/default"/>
    <dgm:cxn modelId="{D80BF9AF-57D3-4338-A9C0-6B935DBA02CD}" type="presParOf" srcId="{568563F4-80A8-4007-A2B9-B3A84F6562BD}" destId="{AC6D48BF-9531-4508-8A2C-8F7C5EAA26D7}" srcOrd="2" destOrd="0" presId="urn:microsoft.com/office/officeart/2005/8/layout/default"/>
    <dgm:cxn modelId="{A35F920C-E60A-492A-A38B-B3C9F33A897C}" type="presParOf" srcId="{568563F4-80A8-4007-A2B9-B3A84F6562BD}" destId="{C03F973E-E921-4502-A4CF-2C717B92531E}" srcOrd="3" destOrd="0" presId="urn:microsoft.com/office/officeart/2005/8/layout/default"/>
    <dgm:cxn modelId="{20F7D210-9DA1-4311-9528-1D2C6BA28DE1}" type="presParOf" srcId="{568563F4-80A8-4007-A2B9-B3A84F6562BD}" destId="{FF90D82E-0939-4682-8BA8-96B947ED17E2}" srcOrd="4" destOrd="0" presId="urn:microsoft.com/office/officeart/2005/8/layout/default"/>
    <dgm:cxn modelId="{7975858E-8A74-45F0-A285-93E7DC4AF2B3}" type="presParOf" srcId="{568563F4-80A8-4007-A2B9-B3A84F6562BD}" destId="{4E5E6FDD-66A9-4402-9BE1-111D0E296EC8}" srcOrd="5" destOrd="0" presId="urn:microsoft.com/office/officeart/2005/8/layout/default"/>
    <dgm:cxn modelId="{EDD75C3E-C29F-42A8-B8AD-C9B558EEE39E}" type="presParOf" srcId="{568563F4-80A8-4007-A2B9-B3A84F6562BD}" destId="{3B4374F8-53B0-4FAB-8C2D-29FE2DB8B982}" srcOrd="6" destOrd="0" presId="urn:microsoft.com/office/officeart/2005/8/layout/default"/>
    <dgm:cxn modelId="{F162C8F7-EB11-4CD1-8FDB-25313BF43096}" type="presParOf" srcId="{568563F4-80A8-4007-A2B9-B3A84F6562BD}" destId="{C293F0C7-6640-4365-9256-10727335227F}" srcOrd="7" destOrd="0" presId="urn:microsoft.com/office/officeart/2005/8/layout/default"/>
    <dgm:cxn modelId="{AD505342-2ECD-4ED6-89AA-53161C29B13D}" type="presParOf" srcId="{568563F4-80A8-4007-A2B9-B3A84F6562BD}" destId="{1D535C01-D653-4C7B-A989-8AD63D54AF7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F12F05-F9F7-4FA9-AB5E-B2D64AB7CEB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61111D-E4CE-4FDD-B819-054065B840C8}">
      <dgm:prSet/>
      <dgm:spPr/>
      <dgm:t>
        <a:bodyPr/>
        <a:lstStyle/>
        <a:p>
          <a:r>
            <a:rPr lang="en-US" baseline="0" dirty="0"/>
            <a:t>Second most common Congenital Disease </a:t>
          </a:r>
          <a:endParaRPr lang="en-US" dirty="0"/>
        </a:p>
      </dgm:t>
    </dgm:pt>
    <dgm:pt modelId="{2C6F6DDE-D949-47CB-A21E-9D45B24A45AC}" type="parTrans" cxnId="{802132F0-D210-4D1A-945C-C8F37C083782}">
      <dgm:prSet/>
      <dgm:spPr/>
      <dgm:t>
        <a:bodyPr/>
        <a:lstStyle/>
        <a:p>
          <a:endParaRPr lang="en-US"/>
        </a:p>
      </dgm:t>
    </dgm:pt>
    <dgm:pt modelId="{3DC38DF2-1A89-41E4-A042-95E84F4732AD}" type="sibTrans" cxnId="{802132F0-D210-4D1A-945C-C8F37C083782}">
      <dgm:prSet/>
      <dgm:spPr/>
      <dgm:t>
        <a:bodyPr/>
        <a:lstStyle/>
        <a:p>
          <a:endParaRPr lang="en-US"/>
        </a:p>
      </dgm:t>
    </dgm:pt>
    <dgm:pt modelId="{40637CFF-6F49-4DEB-A852-D37E49E6F826}">
      <dgm:prSet/>
      <dgm:spPr/>
      <dgm:t>
        <a:bodyPr/>
        <a:lstStyle/>
        <a:p>
          <a:r>
            <a:rPr lang="en-US" baseline="0" dirty="0"/>
            <a:t>Labrador Retriever        (Boxer, Newfoundland, West Highland Terriers, </a:t>
          </a:r>
          <a:r>
            <a:rPr lang="en-US" baseline="0" dirty="0" err="1"/>
            <a:t>Chihuas</a:t>
          </a:r>
          <a:r>
            <a:rPr lang="en-US" baseline="0" dirty="0"/>
            <a:t>, Beagles, English Bulldogs)</a:t>
          </a:r>
          <a:endParaRPr lang="en-US" dirty="0"/>
        </a:p>
      </dgm:t>
    </dgm:pt>
    <dgm:pt modelId="{B36C0903-DA44-418E-A991-777CA6B5D716}" type="parTrans" cxnId="{B4C6AE19-C732-48CC-8E22-8999522F0024}">
      <dgm:prSet/>
      <dgm:spPr/>
      <dgm:t>
        <a:bodyPr/>
        <a:lstStyle/>
        <a:p>
          <a:endParaRPr lang="en-US"/>
        </a:p>
      </dgm:t>
    </dgm:pt>
    <dgm:pt modelId="{589C91A8-68AA-4E56-AB65-099EF7412546}" type="sibTrans" cxnId="{B4C6AE19-C732-48CC-8E22-8999522F0024}">
      <dgm:prSet/>
      <dgm:spPr/>
      <dgm:t>
        <a:bodyPr/>
        <a:lstStyle/>
        <a:p>
          <a:endParaRPr lang="en-US"/>
        </a:p>
      </dgm:t>
    </dgm:pt>
    <dgm:pt modelId="{52DD27D0-8432-4513-A97D-3BB7F521AFAC}">
      <dgm:prSet/>
      <dgm:spPr/>
      <dgm:t>
        <a:bodyPr/>
        <a:lstStyle/>
        <a:p>
          <a:r>
            <a:rPr lang="en-US" baseline="0" dirty="0"/>
            <a:t>A defect of the pulmonic valve in the right ventricle  increasing resistance of blood flow to the lungs</a:t>
          </a:r>
          <a:endParaRPr lang="en-US" dirty="0"/>
        </a:p>
      </dgm:t>
    </dgm:pt>
    <dgm:pt modelId="{093739F0-3F78-4286-B11C-C5C69818EC8C}" type="parTrans" cxnId="{1CD91EB5-9214-4916-A188-FBD270F2FB5E}">
      <dgm:prSet/>
      <dgm:spPr/>
      <dgm:t>
        <a:bodyPr/>
        <a:lstStyle/>
        <a:p>
          <a:endParaRPr lang="en-US"/>
        </a:p>
      </dgm:t>
    </dgm:pt>
    <dgm:pt modelId="{53175E44-A7A5-497A-8DFD-EDDF2ED696E3}" type="sibTrans" cxnId="{1CD91EB5-9214-4916-A188-FBD270F2FB5E}">
      <dgm:prSet/>
      <dgm:spPr/>
      <dgm:t>
        <a:bodyPr/>
        <a:lstStyle/>
        <a:p>
          <a:endParaRPr lang="en-US"/>
        </a:p>
      </dgm:t>
    </dgm:pt>
    <dgm:pt modelId="{D7FB02AF-4296-43C8-944A-4107B70A422C}">
      <dgm:prSet/>
      <dgm:spPr/>
      <dgm:t>
        <a:bodyPr/>
        <a:lstStyle/>
        <a:p>
          <a:r>
            <a:rPr lang="en-US" baseline="0"/>
            <a:t>Leads to right sided congestive heart Failure and poor oxygenation of the blood.</a:t>
          </a:r>
          <a:endParaRPr lang="en-US"/>
        </a:p>
      </dgm:t>
    </dgm:pt>
    <dgm:pt modelId="{9295AD83-B3C9-4E76-BF67-AC5821EDF64E}" type="parTrans" cxnId="{0CC89708-C8B7-4E50-A194-C4D5F3BD1D08}">
      <dgm:prSet/>
      <dgm:spPr/>
      <dgm:t>
        <a:bodyPr/>
        <a:lstStyle/>
        <a:p>
          <a:endParaRPr lang="en-US"/>
        </a:p>
      </dgm:t>
    </dgm:pt>
    <dgm:pt modelId="{7931DF85-6DF4-4DEE-8F6D-34CDD4546496}" type="sibTrans" cxnId="{0CC89708-C8B7-4E50-A194-C4D5F3BD1D08}">
      <dgm:prSet/>
      <dgm:spPr/>
      <dgm:t>
        <a:bodyPr/>
        <a:lstStyle/>
        <a:p>
          <a:endParaRPr lang="en-US"/>
        </a:p>
      </dgm:t>
    </dgm:pt>
    <dgm:pt modelId="{0F11D027-D0C6-47E2-B099-8236709DC5F2}">
      <dgm:prSet/>
      <dgm:spPr/>
      <dgm:t>
        <a:bodyPr/>
        <a:lstStyle/>
        <a:p>
          <a:r>
            <a:rPr lang="en-US" baseline="0" dirty="0"/>
            <a:t> Echocardiogram is the gold standard</a:t>
          </a:r>
          <a:endParaRPr lang="en-US" dirty="0"/>
        </a:p>
      </dgm:t>
    </dgm:pt>
    <dgm:pt modelId="{C1BB3C65-BE32-4A41-84B5-F26440BF5767}" type="parTrans" cxnId="{70D04589-CE88-4C04-AE07-3FB910B4ACC0}">
      <dgm:prSet/>
      <dgm:spPr/>
      <dgm:t>
        <a:bodyPr/>
        <a:lstStyle/>
        <a:p>
          <a:endParaRPr lang="en-US"/>
        </a:p>
      </dgm:t>
    </dgm:pt>
    <dgm:pt modelId="{69637A8F-E341-41C1-ADDC-54AE7BF98A05}" type="sibTrans" cxnId="{70D04589-CE88-4C04-AE07-3FB910B4ACC0}">
      <dgm:prSet/>
      <dgm:spPr/>
      <dgm:t>
        <a:bodyPr/>
        <a:lstStyle/>
        <a:p>
          <a:endParaRPr lang="en-US"/>
        </a:p>
      </dgm:t>
    </dgm:pt>
    <dgm:pt modelId="{0BDAFD62-5E28-4713-A053-0C4ED0814063}">
      <dgm:prSet/>
      <dgm:spPr/>
      <dgm:t>
        <a:bodyPr/>
        <a:lstStyle/>
        <a:p>
          <a:r>
            <a:rPr lang="en-US" baseline="0"/>
            <a:t>Treatment: Meds for CHF, Severe cases benefit from Balloon Valvoplasty</a:t>
          </a:r>
          <a:endParaRPr lang="en-US"/>
        </a:p>
      </dgm:t>
    </dgm:pt>
    <dgm:pt modelId="{7DF6B125-555D-4D4D-80E4-6AADBE770EFC}" type="parTrans" cxnId="{40443934-AAB7-4219-BF60-A5F9D6BD9067}">
      <dgm:prSet/>
      <dgm:spPr/>
      <dgm:t>
        <a:bodyPr/>
        <a:lstStyle/>
        <a:p>
          <a:endParaRPr lang="en-US"/>
        </a:p>
      </dgm:t>
    </dgm:pt>
    <dgm:pt modelId="{804886C7-0B6D-4F3D-BE26-0397F4C06E7A}" type="sibTrans" cxnId="{40443934-AAB7-4219-BF60-A5F9D6BD9067}">
      <dgm:prSet/>
      <dgm:spPr/>
      <dgm:t>
        <a:bodyPr/>
        <a:lstStyle/>
        <a:p>
          <a:endParaRPr lang="en-US"/>
        </a:p>
      </dgm:t>
    </dgm:pt>
    <dgm:pt modelId="{443B0924-419B-46C0-9438-55C596BABCA1}" type="pres">
      <dgm:prSet presAssocID="{EFF12F05-F9F7-4FA9-AB5E-B2D64AB7CEB6}" presName="diagram" presStyleCnt="0">
        <dgm:presLayoutVars>
          <dgm:dir/>
          <dgm:resizeHandles val="exact"/>
        </dgm:presLayoutVars>
      </dgm:prSet>
      <dgm:spPr/>
    </dgm:pt>
    <dgm:pt modelId="{80FE78E1-C0EA-4BEE-BAC8-9276DEADE84A}" type="pres">
      <dgm:prSet presAssocID="{BC61111D-E4CE-4FDD-B819-054065B840C8}" presName="node" presStyleLbl="node1" presStyleIdx="0" presStyleCnt="6">
        <dgm:presLayoutVars>
          <dgm:bulletEnabled val="1"/>
        </dgm:presLayoutVars>
      </dgm:prSet>
      <dgm:spPr/>
    </dgm:pt>
    <dgm:pt modelId="{BE1DA603-D62C-4E7E-A047-B5ACEEEBD4E2}" type="pres">
      <dgm:prSet presAssocID="{3DC38DF2-1A89-41E4-A042-95E84F4732AD}" presName="sibTrans" presStyleCnt="0"/>
      <dgm:spPr/>
    </dgm:pt>
    <dgm:pt modelId="{AD96B960-E96E-4F0A-951B-2BF0CD4FFB74}" type="pres">
      <dgm:prSet presAssocID="{40637CFF-6F49-4DEB-A852-D37E49E6F826}" presName="node" presStyleLbl="node1" presStyleIdx="1" presStyleCnt="6">
        <dgm:presLayoutVars>
          <dgm:bulletEnabled val="1"/>
        </dgm:presLayoutVars>
      </dgm:prSet>
      <dgm:spPr/>
    </dgm:pt>
    <dgm:pt modelId="{ADE2B443-98D5-43F9-8C58-EBA0E7F39DAF}" type="pres">
      <dgm:prSet presAssocID="{589C91A8-68AA-4E56-AB65-099EF7412546}" presName="sibTrans" presStyleCnt="0"/>
      <dgm:spPr/>
    </dgm:pt>
    <dgm:pt modelId="{14EECD52-5924-4DCE-8597-D6CA9E3AB8E6}" type="pres">
      <dgm:prSet presAssocID="{52DD27D0-8432-4513-A97D-3BB7F521AFAC}" presName="node" presStyleLbl="node1" presStyleIdx="2" presStyleCnt="6">
        <dgm:presLayoutVars>
          <dgm:bulletEnabled val="1"/>
        </dgm:presLayoutVars>
      </dgm:prSet>
      <dgm:spPr/>
    </dgm:pt>
    <dgm:pt modelId="{BFC40EF5-053C-4B80-8709-6CB175EA1426}" type="pres">
      <dgm:prSet presAssocID="{53175E44-A7A5-497A-8DFD-EDDF2ED696E3}" presName="sibTrans" presStyleCnt="0"/>
      <dgm:spPr/>
    </dgm:pt>
    <dgm:pt modelId="{899C806A-A1EB-4B51-90CF-8323A15A0862}" type="pres">
      <dgm:prSet presAssocID="{D7FB02AF-4296-43C8-944A-4107B70A422C}" presName="node" presStyleLbl="node1" presStyleIdx="3" presStyleCnt="6">
        <dgm:presLayoutVars>
          <dgm:bulletEnabled val="1"/>
        </dgm:presLayoutVars>
      </dgm:prSet>
      <dgm:spPr/>
    </dgm:pt>
    <dgm:pt modelId="{EA2C1D2A-B19E-48B7-9D7F-8496D8521E5F}" type="pres">
      <dgm:prSet presAssocID="{7931DF85-6DF4-4DEE-8F6D-34CDD4546496}" presName="sibTrans" presStyleCnt="0"/>
      <dgm:spPr/>
    </dgm:pt>
    <dgm:pt modelId="{63D9AAB5-676C-4585-B17F-D8E5735B6DF2}" type="pres">
      <dgm:prSet presAssocID="{0F11D027-D0C6-47E2-B099-8236709DC5F2}" presName="node" presStyleLbl="node1" presStyleIdx="4" presStyleCnt="6">
        <dgm:presLayoutVars>
          <dgm:bulletEnabled val="1"/>
        </dgm:presLayoutVars>
      </dgm:prSet>
      <dgm:spPr/>
    </dgm:pt>
    <dgm:pt modelId="{3EA65D3A-64B3-4229-AB7A-5042FC1EF02A}" type="pres">
      <dgm:prSet presAssocID="{69637A8F-E341-41C1-ADDC-54AE7BF98A05}" presName="sibTrans" presStyleCnt="0"/>
      <dgm:spPr/>
    </dgm:pt>
    <dgm:pt modelId="{D931E886-53C3-420B-BD50-18821DE68B66}" type="pres">
      <dgm:prSet presAssocID="{0BDAFD62-5E28-4713-A053-0C4ED0814063}" presName="node" presStyleLbl="node1" presStyleIdx="5" presStyleCnt="6">
        <dgm:presLayoutVars>
          <dgm:bulletEnabled val="1"/>
        </dgm:presLayoutVars>
      </dgm:prSet>
      <dgm:spPr/>
    </dgm:pt>
  </dgm:ptLst>
  <dgm:cxnLst>
    <dgm:cxn modelId="{6CBB2F05-5E9F-420D-82AA-3A8D69DE7E5E}" type="presOf" srcId="{0BDAFD62-5E28-4713-A053-0C4ED0814063}" destId="{D931E886-53C3-420B-BD50-18821DE68B66}" srcOrd="0" destOrd="0" presId="urn:microsoft.com/office/officeart/2005/8/layout/default"/>
    <dgm:cxn modelId="{0CC89708-C8B7-4E50-A194-C4D5F3BD1D08}" srcId="{EFF12F05-F9F7-4FA9-AB5E-B2D64AB7CEB6}" destId="{D7FB02AF-4296-43C8-944A-4107B70A422C}" srcOrd="3" destOrd="0" parTransId="{9295AD83-B3C9-4E76-BF67-AC5821EDF64E}" sibTransId="{7931DF85-6DF4-4DEE-8F6D-34CDD4546496}"/>
    <dgm:cxn modelId="{AD649C0A-FB4D-42EC-9D5C-4A17736C7EFB}" type="presOf" srcId="{EFF12F05-F9F7-4FA9-AB5E-B2D64AB7CEB6}" destId="{443B0924-419B-46C0-9438-55C596BABCA1}" srcOrd="0" destOrd="0" presId="urn:microsoft.com/office/officeart/2005/8/layout/default"/>
    <dgm:cxn modelId="{B4C6AE19-C732-48CC-8E22-8999522F0024}" srcId="{EFF12F05-F9F7-4FA9-AB5E-B2D64AB7CEB6}" destId="{40637CFF-6F49-4DEB-A852-D37E49E6F826}" srcOrd="1" destOrd="0" parTransId="{B36C0903-DA44-418E-A991-777CA6B5D716}" sibTransId="{589C91A8-68AA-4E56-AB65-099EF7412546}"/>
    <dgm:cxn modelId="{40443934-AAB7-4219-BF60-A5F9D6BD9067}" srcId="{EFF12F05-F9F7-4FA9-AB5E-B2D64AB7CEB6}" destId="{0BDAFD62-5E28-4713-A053-0C4ED0814063}" srcOrd="5" destOrd="0" parTransId="{7DF6B125-555D-4D4D-80E4-6AADBE770EFC}" sibTransId="{804886C7-0B6D-4F3D-BE26-0397F4C06E7A}"/>
    <dgm:cxn modelId="{74380E61-56D4-4FDA-87C7-8BD553C61F11}" type="presOf" srcId="{52DD27D0-8432-4513-A97D-3BB7F521AFAC}" destId="{14EECD52-5924-4DCE-8597-D6CA9E3AB8E6}" srcOrd="0" destOrd="0" presId="urn:microsoft.com/office/officeart/2005/8/layout/default"/>
    <dgm:cxn modelId="{1B81B66F-9617-4492-A178-C5D2B5F2AC7F}" type="presOf" srcId="{BC61111D-E4CE-4FDD-B819-054065B840C8}" destId="{80FE78E1-C0EA-4BEE-BAC8-9276DEADE84A}" srcOrd="0" destOrd="0" presId="urn:microsoft.com/office/officeart/2005/8/layout/default"/>
    <dgm:cxn modelId="{70D04589-CE88-4C04-AE07-3FB910B4ACC0}" srcId="{EFF12F05-F9F7-4FA9-AB5E-B2D64AB7CEB6}" destId="{0F11D027-D0C6-47E2-B099-8236709DC5F2}" srcOrd="4" destOrd="0" parTransId="{C1BB3C65-BE32-4A41-84B5-F26440BF5767}" sibTransId="{69637A8F-E341-41C1-ADDC-54AE7BF98A05}"/>
    <dgm:cxn modelId="{1CD91EB5-9214-4916-A188-FBD270F2FB5E}" srcId="{EFF12F05-F9F7-4FA9-AB5E-B2D64AB7CEB6}" destId="{52DD27D0-8432-4513-A97D-3BB7F521AFAC}" srcOrd="2" destOrd="0" parTransId="{093739F0-3F78-4286-B11C-C5C69818EC8C}" sibTransId="{53175E44-A7A5-497A-8DFD-EDDF2ED696E3}"/>
    <dgm:cxn modelId="{5F4CFDCA-9E78-4DB0-AB84-567FAA07EC50}" type="presOf" srcId="{D7FB02AF-4296-43C8-944A-4107B70A422C}" destId="{899C806A-A1EB-4B51-90CF-8323A15A0862}" srcOrd="0" destOrd="0" presId="urn:microsoft.com/office/officeart/2005/8/layout/default"/>
    <dgm:cxn modelId="{92A217DF-001B-4A38-BFA8-5DF371666084}" type="presOf" srcId="{0F11D027-D0C6-47E2-B099-8236709DC5F2}" destId="{63D9AAB5-676C-4585-B17F-D8E5735B6DF2}" srcOrd="0" destOrd="0" presId="urn:microsoft.com/office/officeart/2005/8/layout/default"/>
    <dgm:cxn modelId="{EE9BE9E7-6C1B-44CD-AA89-46AEE8C3E62E}" type="presOf" srcId="{40637CFF-6F49-4DEB-A852-D37E49E6F826}" destId="{AD96B960-E96E-4F0A-951B-2BF0CD4FFB74}" srcOrd="0" destOrd="0" presId="urn:microsoft.com/office/officeart/2005/8/layout/default"/>
    <dgm:cxn modelId="{802132F0-D210-4D1A-945C-C8F37C083782}" srcId="{EFF12F05-F9F7-4FA9-AB5E-B2D64AB7CEB6}" destId="{BC61111D-E4CE-4FDD-B819-054065B840C8}" srcOrd="0" destOrd="0" parTransId="{2C6F6DDE-D949-47CB-A21E-9D45B24A45AC}" sibTransId="{3DC38DF2-1A89-41E4-A042-95E84F4732AD}"/>
    <dgm:cxn modelId="{FD32E395-60F2-434E-831C-0CED7CFC6568}" type="presParOf" srcId="{443B0924-419B-46C0-9438-55C596BABCA1}" destId="{80FE78E1-C0EA-4BEE-BAC8-9276DEADE84A}" srcOrd="0" destOrd="0" presId="urn:microsoft.com/office/officeart/2005/8/layout/default"/>
    <dgm:cxn modelId="{8F4E479C-2C0B-475C-B580-678300456CA9}" type="presParOf" srcId="{443B0924-419B-46C0-9438-55C596BABCA1}" destId="{BE1DA603-D62C-4E7E-A047-B5ACEEEBD4E2}" srcOrd="1" destOrd="0" presId="urn:microsoft.com/office/officeart/2005/8/layout/default"/>
    <dgm:cxn modelId="{5079880D-736D-4359-9867-3F264BDCE33C}" type="presParOf" srcId="{443B0924-419B-46C0-9438-55C596BABCA1}" destId="{AD96B960-E96E-4F0A-951B-2BF0CD4FFB74}" srcOrd="2" destOrd="0" presId="urn:microsoft.com/office/officeart/2005/8/layout/default"/>
    <dgm:cxn modelId="{F4EEB122-B0BB-445D-BF53-9C200B39F4B5}" type="presParOf" srcId="{443B0924-419B-46C0-9438-55C596BABCA1}" destId="{ADE2B443-98D5-43F9-8C58-EBA0E7F39DAF}" srcOrd="3" destOrd="0" presId="urn:microsoft.com/office/officeart/2005/8/layout/default"/>
    <dgm:cxn modelId="{86567428-FA13-4AF2-8999-8CFB4907BD5B}" type="presParOf" srcId="{443B0924-419B-46C0-9438-55C596BABCA1}" destId="{14EECD52-5924-4DCE-8597-D6CA9E3AB8E6}" srcOrd="4" destOrd="0" presId="urn:microsoft.com/office/officeart/2005/8/layout/default"/>
    <dgm:cxn modelId="{4C38AB71-19B1-462D-877F-5C54C8E2FF81}" type="presParOf" srcId="{443B0924-419B-46C0-9438-55C596BABCA1}" destId="{BFC40EF5-053C-4B80-8709-6CB175EA1426}" srcOrd="5" destOrd="0" presId="urn:microsoft.com/office/officeart/2005/8/layout/default"/>
    <dgm:cxn modelId="{67EA8F68-7DD4-4ED1-802D-E804B841489A}" type="presParOf" srcId="{443B0924-419B-46C0-9438-55C596BABCA1}" destId="{899C806A-A1EB-4B51-90CF-8323A15A0862}" srcOrd="6" destOrd="0" presId="urn:microsoft.com/office/officeart/2005/8/layout/default"/>
    <dgm:cxn modelId="{B386F658-212B-4BD9-834A-9E5755896743}" type="presParOf" srcId="{443B0924-419B-46C0-9438-55C596BABCA1}" destId="{EA2C1D2A-B19E-48B7-9D7F-8496D8521E5F}" srcOrd="7" destOrd="0" presId="urn:microsoft.com/office/officeart/2005/8/layout/default"/>
    <dgm:cxn modelId="{523890D5-13EA-4852-9946-1991083603F0}" type="presParOf" srcId="{443B0924-419B-46C0-9438-55C596BABCA1}" destId="{63D9AAB5-676C-4585-B17F-D8E5735B6DF2}" srcOrd="8" destOrd="0" presId="urn:microsoft.com/office/officeart/2005/8/layout/default"/>
    <dgm:cxn modelId="{2A0EFFF6-E3B8-4BD9-AC7D-AD25117D6673}" type="presParOf" srcId="{443B0924-419B-46C0-9438-55C596BABCA1}" destId="{3EA65D3A-64B3-4229-AB7A-5042FC1EF02A}" srcOrd="9" destOrd="0" presId="urn:microsoft.com/office/officeart/2005/8/layout/default"/>
    <dgm:cxn modelId="{F3D92BAE-98F8-4032-A493-6887C478E2A1}" type="presParOf" srcId="{443B0924-419B-46C0-9438-55C596BABCA1}" destId="{D931E886-53C3-420B-BD50-18821DE68B6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FF1354-CEAC-46B0-AA4B-8C63C6428DFF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57B241-1227-430C-80C9-6A99B2FC4E5C}">
      <dgm:prSet/>
      <dgm:spPr/>
      <dgm:t>
        <a:bodyPr/>
        <a:lstStyle/>
        <a:p>
          <a:r>
            <a:rPr lang="en-US" baseline="0" dirty="0"/>
            <a:t> Golden Retrievers and German Shepherds </a:t>
          </a:r>
        </a:p>
        <a:p>
          <a:r>
            <a:rPr lang="en-US" baseline="0" dirty="0"/>
            <a:t>(Newfoundland, Boxer, Rottweiler, E. Bulldog, Great Dane, German Shorthair Pointer)</a:t>
          </a:r>
          <a:endParaRPr lang="en-US" dirty="0"/>
        </a:p>
      </dgm:t>
    </dgm:pt>
    <dgm:pt modelId="{52F60906-F465-400C-BA85-91CCE19D61DD}" type="parTrans" cxnId="{C564170D-5272-4334-8E3A-097D7241CDDF}">
      <dgm:prSet/>
      <dgm:spPr/>
      <dgm:t>
        <a:bodyPr/>
        <a:lstStyle/>
        <a:p>
          <a:endParaRPr lang="en-US"/>
        </a:p>
      </dgm:t>
    </dgm:pt>
    <dgm:pt modelId="{0A602C3A-0A9A-4647-A4C4-325975057EF3}" type="sibTrans" cxnId="{C564170D-5272-4334-8E3A-097D7241CDDF}">
      <dgm:prSet/>
      <dgm:spPr/>
      <dgm:t>
        <a:bodyPr/>
        <a:lstStyle/>
        <a:p>
          <a:endParaRPr lang="en-US"/>
        </a:p>
      </dgm:t>
    </dgm:pt>
    <dgm:pt modelId="{FC14F672-B474-4DF1-88C8-333C77CA8C1B}">
      <dgm:prSet/>
      <dgm:spPr/>
      <dgm:t>
        <a:bodyPr/>
        <a:lstStyle/>
        <a:p>
          <a:r>
            <a:rPr lang="en-US" baseline="0" dirty="0"/>
            <a:t> Buildup of tissue below the aortic valve, obstructs flow out to the rest of the body…         congestive heart failure</a:t>
          </a:r>
          <a:endParaRPr lang="en-US" dirty="0"/>
        </a:p>
      </dgm:t>
    </dgm:pt>
    <dgm:pt modelId="{1C6D01E7-F015-4627-958D-AD974A46F4F1}" type="parTrans" cxnId="{B4C05E59-7130-4096-943B-FF9CBDB7629F}">
      <dgm:prSet/>
      <dgm:spPr/>
      <dgm:t>
        <a:bodyPr/>
        <a:lstStyle/>
        <a:p>
          <a:endParaRPr lang="en-US"/>
        </a:p>
      </dgm:t>
    </dgm:pt>
    <dgm:pt modelId="{90AD610B-97AF-4F9D-A26F-D246DAF28B92}" type="sibTrans" cxnId="{B4C05E59-7130-4096-943B-FF9CBDB7629F}">
      <dgm:prSet/>
      <dgm:spPr/>
      <dgm:t>
        <a:bodyPr/>
        <a:lstStyle/>
        <a:p>
          <a:endParaRPr lang="en-US"/>
        </a:p>
      </dgm:t>
    </dgm:pt>
    <dgm:pt modelId="{FE6A4617-690C-447A-8631-2CA2F279366B}">
      <dgm:prSet/>
      <dgm:spPr/>
      <dgm:t>
        <a:bodyPr/>
        <a:lstStyle/>
        <a:p>
          <a:r>
            <a:rPr lang="en-US" baseline="0" dirty="0"/>
            <a:t>Diagnosis: Echocardiogram; murmurs may develop later   New genetic test from N.C. State studying </a:t>
          </a:r>
          <a:r>
            <a:rPr lang="en-US" baseline="0" dirty="0" err="1"/>
            <a:t>Newfoundlands</a:t>
          </a:r>
          <a:endParaRPr lang="en-US" dirty="0"/>
        </a:p>
      </dgm:t>
    </dgm:pt>
    <dgm:pt modelId="{A68F581E-00DC-4E8B-9C75-C3E637B49CA3}" type="parTrans" cxnId="{83EFE418-6222-440E-833F-09F242E20BD8}">
      <dgm:prSet/>
      <dgm:spPr/>
      <dgm:t>
        <a:bodyPr/>
        <a:lstStyle/>
        <a:p>
          <a:endParaRPr lang="en-US"/>
        </a:p>
      </dgm:t>
    </dgm:pt>
    <dgm:pt modelId="{A1D708CD-8BD5-4A29-BA41-E2CF74563A42}" type="sibTrans" cxnId="{83EFE418-6222-440E-833F-09F242E20BD8}">
      <dgm:prSet/>
      <dgm:spPr/>
      <dgm:t>
        <a:bodyPr/>
        <a:lstStyle/>
        <a:p>
          <a:endParaRPr lang="en-US"/>
        </a:p>
      </dgm:t>
    </dgm:pt>
    <dgm:pt modelId="{E6839B9D-8E18-4DCB-8469-0777540E7592}">
      <dgm:prSet/>
      <dgm:spPr/>
      <dgm:t>
        <a:bodyPr/>
        <a:lstStyle/>
        <a:p>
          <a:r>
            <a:rPr lang="en-US" baseline="0"/>
            <a:t>Prognosis is normal to sudden death. Tends to progress rapidly early in disease</a:t>
          </a:r>
          <a:endParaRPr lang="en-US"/>
        </a:p>
      </dgm:t>
    </dgm:pt>
    <dgm:pt modelId="{E1A8F27A-3131-4144-A784-104DF93CF350}" type="parTrans" cxnId="{2462723E-FF92-4182-A66B-E5C7B3B08B9D}">
      <dgm:prSet/>
      <dgm:spPr/>
      <dgm:t>
        <a:bodyPr/>
        <a:lstStyle/>
        <a:p>
          <a:endParaRPr lang="en-US"/>
        </a:p>
      </dgm:t>
    </dgm:pt>
    <dgm:pt modelId="{A890D83D-8D3E-424B-ADAC-49DC61A24ECF}" type="sibTrans" cxnId="{2462723E-FF92-4182-A66B-E5C7B3B08B9D}">
      <dgm:prSet/>
      <dgm:spPr/>
      <dgm:t>
        <a:bodyPr/>
        <a:lstStyle/>
        <a:p>
          <a:endParaRPr lang="en-US"/>
        </a:p>
      </dgm:t>
    </dgm:pt>
    <dgm:pt modelId="{6C10D927-5F39-4880-AAFB-369410EEC0E2}">
      <dgm:prSet/>
      <dgm:spPr/>
      <dgm:t>
        <a:bodyPr/>
        <a:lstStyle/>
        <a:p>
          <a:r>
            <a:rPr lang="en-US" baseline="0"/>
            <a:t>Manage disease with antibiotics, limited exercise, and Beta blockers (atenolol, acebutylol, carvediol)</a:t>
          </a:r>
          <a:endParaRPr lang="en-US"/>
        </a:p>
      </dgm:t>
    </dgm:pt>
    <dgm:pt modelId="{E2371332-A8DA-4310-9AF5-15C442794DED}" type="parTrans" cxnId="{7373FABF-A340-4D15-9C39-4239000EF7B1}">
      <dgm:prSet/>
      <dgm:spPr/>
      <dgm:t>
        <a:bodyPr/>
        <a:lstStyle/>
        <a:p>
          <a:endParaRPr lang="en-US"/>
        </a:p>
      </dgm:t>
    </dgm:pt>
    <dgm:pt modelId="{5C00200B-D594-4252-9D44-1AB53E15FD4A}" type="sibTrans" cxnId="{7373FABF-A340-4D15-9C39-4239000EF7B1}">
      <dgm:prSet/>
      <dgm:spPr/>
      <dgm:t>
        <a:bodyPr/>
        <a:lstStyle/>
        <a:p>
          <a:endParaRPr lang="en-US"/>
        </a:p>
      </dgm:t>
    </dgm:pt>
    <dgm:pt modelId="{ED9397E6-05EA-4003-8199-636A614AAE6D}" type="pres">
      <dgm:prSet presAssocID="{13FF1354-CEAC-46B0-AA4B-8C63C6428DFF}" presName="diagram" presStyleCnt="0">
        <dgm:presLayoutVars>
          <dgm:dir/>
          <dgm:resizeHandles val="exact"/>
        </dgm:presLayoutVars>
      </dgm:prSet>
      <dgm:spPr/>
    </dgm:pt>
    <dgm:pt modelId="{239BD27A-31C1-4C30-8425-EDF56031F408}" type="pres">
      <dgm:prSet presAssocID="{6657B241-1227-430C-80C9-6A99B2FC4E5C}" presName="node" presStyleLbl="node1" presStyleIdx="0" presStyleCnt="5">
        <dgm:presLayoutVars>
          <dgm:bulletEnabled val="1"/>
        </dgm:presLayoutVars>
      </dgm:prSet>
      <dgm:spPr/>
    </dgm:pt>
    <dgm:pt modelId="{0B92C21B-3015-4760-B6D3-89B878FE1B33}" type="pres">
      <dgm:prSet presAssocID="{0A602C3A-0A9A-4647-A4C4-325975057EF3}" presName="sibTrans" presStyleCnt="0"/>
      <dgm:spPr/>
    </dgm:pt>
    <dgm:pt modelId="{40A656B5-7180-458A-8F96-C5CA6C60C905}" type="pres">
      <dgm:prSet presAssocID="{FC14F672-B474-4DF1-88C8-333C77CA8C1B}" presName="node" presStyleLbl="node1" presStyleIdx="1" presStyleCnt="5">
        <dgm:presLayoutVars>
          <dgm:bulletEnabled val="1"/>
        </dgm:presLayoutVars>
      </dgm:prSet>
      <dgm:spPr/>
    </dgm:pt>
    <dgm:pt modelId="{7503ED95-6EB4-4E7F-B397-A97AA86818B3}" type="pres">
      <dgm:prSet presAssocID="{90AD610B-97AF-4F9D-A26F-D246DAF28B92}" presName="sibTrans" presStyleCnt="0"/>
      <dgm:spPr/>
    </dgm:pt>
    <dgm:pt modelId="{CCAB88C7-0E63-41E7-8501-2833319A4AE7}" type="pres">
      <dgm:prSet presAssocID="{FE6A4617-690C-447A-8631-2CA2F279366B}" presName="node" presStyleLbl="node1" presStyleIdx="2" presStyleCnt="5">
        <dgm:presLayoutVars>
          <dgm:bulletEnabled val="1"/>
        </dgm:presLayoutVars>
      </dgm:prSet>
      <dgm:spPr/>
    </dgm:pt>
    <dgm:pt modelId="{C5B64491-4C8F-4CF8-BDDD-A089B869FD38}" type="pres">
      <dgm:prSet presAssocID="{A1D708CD-8BD5-4A29-BA41-E2CF74563A42}" presName="sibTrans" presStyleCnt="0"/>
      <dgm:spPr/>
    </dgm:pt>
    <dgm:pt modelId="{25227996-370C-4DBE-87A3-2D8A929FF8EB}" type="pres">
      <dgm:prSet presAssocID="{E6839B9D-8E18-4DCB-8469-0777540E7592}" presName="node" presStyleLbl="node1" presStyleIdx="3" presStyleCnt="5">
        <dgm:presLayoutVars>
          <dgm:bulletEnabled val="1"/>
        </dgm:presLayoutVars>
      </dgm:prSet>
      <dgm:spPr/>
    </dgm:pt>
    <dgm:pt modelId="{7000FF5D-DE95-4BC1-91EB-DF2BAAD6406C}" type="pres">
      <dgm:prSet presAssocID="{A890D83D-8D3E-424B-ADAC-49DC61A24ECF}" presName="sibTrans" presStyleCnt="0"/>
      <dgm:spPr/>
    </dgm:pt>
    <dgm:pt modelId="{C3454731-89B0-44AB-8895-0AEFDC309FAC}" type="pres">
      <dgm:prSet presAssocID="{6C10D927-5F39-4880-AAFB-369410EEC0E2}" presName="node" presStyleLbl="node1" presStyleIdx="4" presStyleCnt="5">
        <dgm:presLayoutVars>
          <dgm:bulletEnabled val="1"/>
        </dgm:presLayoutVars>
      </dgm:prSet>
      <dgm:spPr/>
    </dgm:pt>
  </dgm:ptLst>
  <dgm:cxnLst>
    <dgm:cxn modelId="{C564170D-5272-4334-8E3A-097D7241CDDF}" srcId="{13FF1354-CEAC-46B0-AA4B-8C63C6428DFF}" destId="{6657B241-1227-430C-80C9-6A99B2FC4E5C}" srcOrd="0" destOrd="0" parTransId="{52F60906-F465-400C-BA85-91CCE19D61DD}" sibTransId="{0A602C3A-0A9A-4647-A4C4-325975057EF3}"/>
    <dgm:cxn modelId="{83EFE418-6222-440E-833F-09F242E20BD8}" srcId="{13FF1354-CEAC-46B0-AA4B-8C63C6428DFF}" destId="{FE6A4617-690C-447A-8631-2CA2F279366B}" srcOrd="2" destOrd="0" parTransId="{A68F581E-00DC-4E8B-9C75-C3E637B49CA3}" sibTransId="{A1D708CD-8BD5-4A29-BA41-E2CF74563A42}"/>
    <dgm:cxn modelId="{2FD1571B-7D7A-473D-9071-9B650FA1296B}" type="presOf" srcId="{E6839B9D-8E18-4DCB-8469-0777540E7592}" destId="{25227996-370C-4DBE-87A3-2D8A929FF8EB}" srcOrd="0" destOrd="0" presId="urn:microsoft.com/office/officeart/2005/8/layout/default"/>
    <dgm:cxn modelId="{B84A783D-37F4-460B-9FF9-64518FD8C947}" type="presOf" srcId="{FE6A4617-690C-447A-8631-2CA2F279366B}" destId="{CCAB88C7-0E63-41E7-8501-2833319A4AE7}" srcOrd="0" destOrd="0" presId="urn:microsoft.com/office/officeart/2005/8/layout/default"/>
    <dgm:cxn modelId="{2462723E-FF92-4182-A66B-E5C7B3B08B9D}" srcId="{13FF1354-CEAC-46B0-AA4B-8C63C6428DFF}" destId="{E6839B9D-8E18-4DCB-8469-0777540E7592}" srcOrd="3" destOrd="0" parTransId="{E1A8F27A-3131-4144-A784-104DF93CF350}" sibTransId="{A890D83D-8D3E-424B-ADAC-49DC61A24ECF}"/>
    <dgm:cxn modelId="{B4C05E59-7130-4096-943B-FF9CBDB7629F}" srcId="{13FF1354-CEAC-46B0-AA4B-8C63C6428DFF}" destId="{FC14F672-B474-4DF1-88C8-333C77CA8C1B}" srcOrd="1" destOrd="0" parTransId="{1C6D01E7-F015-4627-958D-AD974A46F4F1}" sibTransId="{90AD610B-97AF-4F9D-A26F-D246DAF28B92}"/>
    <dgm:cxn modelId="{CB1443A0-081F-477E-88CC-92A73CE8FF98}" type="presOf" srcId="{6C10D927-5F39-4880-AAFB-369410EEC0E2}" destId="{C3454731-89B0-44AB-8895-0AEFDC309FAC}" srcOrd="0" destOrd="0" presId="urn:microsoft.com/office/officeart/2005/8/layout/default"/>
    <dgm:cxn modelId="{B60D6DB3-E213-43B2-A6B0-DB547BCF4960}" type="presOf" srcId="{13FF1354-CEAC-46B0-AA4B-8C63C6428DFF}" destId="{ED9397E6-05EA-4003-8199-636A614AAE6D}" srcOrd="0" destOrd="0" presId="urn:microsoft.com/office/officeart/2005/8/layout/default"/>
    <dgm:cxn modelId="{6E2237BE-5D95-478B-A9C5-F51BA86A6115}" type="presOf" srcId="{FC14F672-B474-4DF1-88C8-333C77CA8C1B}" destId="{40A656B5-7180-458A-8F96-C5CA6C60C905}" srcOrd="0" destOrd="0" presId="urn:microsoft.com/office/officeart/2005/8/layout/default"/>
    <dgm:cxn modelId="{7373FABF-A340-4D15-9C39-4239000EF7B1}" srcId="{13FF1354-CEAC-46B0-AA4B-8C63C6428DFF}" destId="{6C10D927-5F39-4880-AAFB-369410EEC0E2}" srcOrd="4" destOrd="0" parTransId="{E2371332-A8DA-4310-9AF5-15C442794DED}" sibTransId="{5C00200B-D594-4252-9D44-1AB53E15FD4A}"/>
    <dgm:cxn modelId="{7A5423CE-839B-49F5-9D01-CD967929CD69}" type="presOf" srcId="{6657B241-1227-430C-80C9-6A99B2FC4E5C}" destId="{239BD27A-31C1-4C30-8425-EDF56031F408}" srcOrd="0" destOrd="0" presId="urn:microsoft.com/office/officeart/2005/8/layout/default"/>
    <dgm:cxn modelId="{28171A4A-2B17-46B3-AA69-6AC2C7942D2C}" type="presParOf" srcId="{ED9397E6-05EA-4003-8199-636A614AAE6D}" destId="{239BD27A-31C1-4C30-8425-EDF56031F408}" srcOrd="0" destOrd="0" presId="urn:microsoft.com/office/officeart/2005/8/layout/default"/>
    <dgm:cxn modelId="{E8E953DB-8F09-4BD9-840C-F2CE13055D5F}" type="presParOf" srcId="{ED9397E6-05EA-4003-8199-636A614AAE6D}" destId="{0B92C21B-3015-4760-B6D3-89B878FE1B33}" srcOrd="1" destOrd="0" presId="urn:microsoft.com/office/officeart/2005/8/layout/default"/>
    <dgm:cxn modelId="{10F3D41F-19CD-460C-A174-B90D6FBF2B61}" type="presParOf" srcId="{ED9397E6-05EA-4003-8199-636A614AAE6D}" destId="{40A656B5-7180-458A-8F96-C5CA6C60C905}" srcOrd="2" destOrd="0" presId="urn:microsoft.com/office/officeart/2005/8/layout/default"/>
    <dgm:cxn modelId="{AE1386CA-B3DD-4CA0-86A8-81F627DD6EC0}" type="presParOf" srcId="{ED9397E6-05EA-4003-8199-636A614AAE6D}" destId="{7503ED95-6EB4-4E7F-B397-A97AA86818B3}" srcOrd="3" destOrd="0" presId="urn:microsoft.com/office/officeart/2005/8/layout/default"/>
    <dgm:cxn modelId="{56A15955-049C-4454-BDCD-2A3D67220E5A}" type="presParOf" srcId="{ED9397E6-05EA-4003-8199-636A614AAE6D}" destId="{CCAB88C7-0E63-41E7-8501-2833319A4AE7}" srcOrd="4" destOrd="0" presId="urn:microsoft.com/office/officeart/2005/8/layout/default"/>
    <dgm:cxn modelId="{C436F02D-4A1B-4F04-958F-B8ADFC80EBE8}" type="presParOf" srcId="{ED9397E6-05EA-4003-8199-636A614AAE6D}" destId="{C5B64491-4C8F-4CF8-BDDD-A089B869FD38}" srcOrd="5" destOrd="0" presId="urn:microsoft.com/office/officeart/2005/8/layout/default"/>
    <dgm:cxn modelId="{E75D1469-A361-4DFA-9B41-41C17772C17C}" type="presParOf" srcId="{ED9397E6-05EA-4003-8199-636A614AAE6D}" destId="{25227996-370C-4DBE-87A3-2D8A929FF8EB}" srcOrd="6" destOrd="0" presId="urn:microsoft.com/office/officeart/2005/8/layout/default"/>
    <dgm:cxn modelId="{7F19BF4D-EA9F-4828-A9E2-31ACDDF13884}" type="presParOf" srcId="{ED9397E6-05EA-4003-8199-636A614AAE6D}" destId="{7000FF5D-DE95-4BC1-91EB-DF2BAAD6406C}" srcOrd="7" destOrd="0" presId="urn:microsoft.com/office/officeart/2005/8/layout/default"/>
    <dgm:cxn modelId="{6BF276B9-B8E5-423F-8355-CAD79573F048}" type="presParOf" srcId="{ED9397E6-05EA-4003-8199-636A614AAE6D}" destId="{C3454731-89B0-44AB-8895-0AEFDC309FA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FE5264-03DF-42E7-88C9-A1F5BFF5AE9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505717-88B0-4F72-A059-5AB0AA51D2D6}">
      <dgm:prSet/>
      <dgm:spPr/>
      <dgm:t>
        <a:bodyPr/>
        <a:lstStyle/>
        <a:p>
          <a:r>
            <a:rPr lang="en-US" baseline="0" dirty="0"/>
            <a:t>Uncommon Congenital disease (7%) but Labrador Retrievers make up 25%                    (also German Shepherds, Irish Setters, Great Danes)</a:t>
          </a:r>
          <a:endParaRPr lang="en-US" dirty="0"/>
        </a:p>
      </dgm:t>
    </dgm:pt>
    <dgm:pt modelId="{7E6FD8D0-C0D6-4D72-8C56-5FFD64DD0B50}" type="parTrans" cxnId="{20687699-BD20-4532-8E43-EDC489E59C26}">
      <dgm:prSet/>
      <dgm:spPr/>
      <dgm:t>
        <a:bodyPr/>
        <a:lstStyle/>
        <a:p>
          <a:endParaRPr lang="en-US"/>
        </a:p>
      </dgm:t>
    </dgm:pt>
    <dgm:pt modelId="{11AA77F1-D6C5-4560-A88D-86E365335E21}" type="sibTrans" cxnId="{20687699-BD20-4532-8E43-EDC489E59C26}">
      <dgm:prSet/>
      <dgm:spPr/>
      <dgm:t>
        <a:bodyPr/>
        <a:lstStyle/>
        <a:p>
          <a:endParaRPr lang="en-US"/>
        </a:p>
      </dgm:t>
    </dgm:pt>
    <dgm:pt modelId="{F94FCC7F-09E7-480A-BC89-8250E43B87F4}">
      <dgm:prSet/>
      <dgm:spPr/>
      <dgm:t>
        <a:bodyPr/>
        <a:lstStyle/>
        <a:p>
          <a:r>
            <a:rPr lang="en-US" baseline="0" dirty="0"/>
            <a:t>Malformation of the valves of the right side of the heart  causing dilation of the heart, poor circulation, and a distended abdomen. </a:t>
          </a:r>
          <a:endParaRPr lang="en-US" dirty="0"/>
        </a:p>
      </dgm:t>
    </dgm:pt>
    <dgm:pt modelId="{046BAA8C-AF87-4E30-9989-D50F4D64F946}" type="parTrans" cxnId="{D9EEE691-2AD9-4C12-B35B-22E515917825}">
      <dgm:prSet/>
      <dgm:spPr/>
      <dgm:t>
        <a:bodyPr/>
        <a:lstStyle/>
        <a:p>
          <a:endParaRPr lang="en-US"/>
        </a:p>
      </dgm:t>
    </dgm:pt>
    <dgm:pt modelId="{71F9DD52-AACB-4058-A9C1-6CBCFD1FB1C4}" type="sibTrans" cxnId="{D9EEE691-2AD9-4C12-B35B-22E515917825}">
      <dgm:prSet/>
      <dgm:spPr/>
      <dgm:t>
        <a:bodyPr/>
        <a:lstStyle/>
        <a:p>
          <a:endParaRPr lang="en-US"/>
        </a:p>
      </dgm:t>
    </dgm:pt>
    <dgm:pt modelId="{C7102863-C4AE-448C-AF94-3B38BF0B708B}">
      <dgm:prSet/>
      <dgm:spPr/>
      <dgm:t>
        <a:bodyPr/>
        <a:lstStyle/>
        <a:p>
          <a:r>
            <a:rPr lang="en-US" baseline="0" dirty="0"/>
            <a:t>Diagnosis: may be able to </a:t>
          </a:r>
          <a:r>
            <a:rPr lang="en-US" baseline="0" dirty="0" err="1"/>
            <a:t>auscult</a:t>
          </a:r>
          <a:r>
            <a:rPr lang="en-US" baseline="0" dirty="0"/>
            <a:t> a murmur, echocardiogram is the gold standard </a:t>
          </a:r>
          <a:endParaRPr lang="en-US" dirty="0"/>
        </a:p>
      </dgm:t>
    </dgm:pt>
    <dgm:pt modelId="{1E95CDF4-C178-40AA-B38B-398A2D5541EC}" type="parTrans" cxnId="{9EA829B3-0B89-4ED4-ACBA-53D0A52C58FB}">
      <dgm:prSet/>
      <dgm:spPr/>
      <dgm:t>
        <a:bodyPr/>
        <a:lstStyle/>
        <a:p>
          <a:endParaRPr lang="en-US"/>
        </a:p>
      </dgm:t>
    </dgm:pt>
    <dgm:pt modelId="{5AEF8EC9-F33D-444B-9FCB-560CC4517C07}" type="sibTrans" cxnId="{9EA829B3-0B89-4ED4-ACBA-53D0A52C58FB}">
      <dgm:prSet/>
      <dgm:spPr/>
      <dgm:t>
        <a:bodyPr/>
        <a:lstStyle/>
        <a:p>
          <a:endParaRPr lang="en-US"/>
        </a:p>
      </dgm:t>
    </dgm:pt>
    <dgm:pt modelId="{E6178C53-C291-4120-8D62-B94F28696132}">
      <dgm:prSet/>
      <dgm:spPr/>
      <dgm:t>
        <a:bodyPr/>
        <a:lstStyle/>
        <a:p>
          <a:r>
            <a:rPr lang="en-US" baseline="0" dirty="0"/>
            <a:t>Treatment is meds </a:t>
          </a:r>
          <a:r>
            <a:rPr lang="en-US" baseline="0"/>
            <a:t>for congestive </a:t>
          </a:r>
          <a:r>
            <a:rPr lang="en-US" baseline="0" dirty="0"/>
            <a:t>heart failure. Many are normal, but if severe, progression happens in first couple years. </a:t>
          </a:r>
          <a:endParaRPr lang="en-US" dirty="0"/>
        </a:p>
      </dgm:t>
    </dgm:pt>
    <dgm:pt modelId="{3A3EE1A7-E788-4B63-B1C3-F75A674BA9FB}" type="parTrans" cxnId="{0CE9B3C8-5F24-4DA8-84B6-4ED95F114929}">
      <dgm:prSet/>
      <dgm:spPr/>
      <dgm:t>
        <a:bodyPr/>
        <a:lstStyle/>
        <a:p>
          <a:endParaRPr lang="en-US"/>
        </a:p>
      </dgm:t>
    </dgm:pt>
    <dgm:pt modelId="{E0D29312-5C1E-4783-9E99-15EE2A426720}" type="sibTrans" cxnId="{0CE9B3C8-5F24-4DA8-84B6-4ED95F114929}">
      <dgm:prSet/>
      <dgm:spPr/>
      <dgm:t>
        <a:bodyPr/>
        <a:lstStyle/>
        <a:p>
          <a:endParaRPr lang="en-US"/>
        </a:p>
      </dgm:t>
    </dgm:pt>
    <dgm:pt modelId="{56694253-044F-418B-84A7-C546CC621A44}" type="pres">
      <dgm:prSet presAssocID="{C7FE5264-03DF-42E7-88C9-A1F5BFF5AE97}" presName="diagram" presStyleCnt="0">
        <dgm:presLayoutVars>
          <dgm:dir/>
          <dgm:resizeHandles val="exact"/>
        </dgm:presLayoutVars>
      </dgm:prSet>
      <dgm:spPr/>
    </dgm:pt>
    <dgm:pt modelId="{CD965F20-34B8-4490-A343-F7AF9856A52A}" type="pres">
      <dgm:prSet presAssocID="{95505717-88B0-4F72-A059-5AB0AA51D2D6}" presName="node" presStyleLbl="node1" presStyleIdx="0" presStyleCnt="4" custScaleX="97633">
        <dgm:presLayoutVars>
          <dgm:bulletEnabled val="1"/>
        </dgm:presLayoutVars>
      </dgm:prSet>
      <dgm:spPr/>
    </dgm:pt>
    <dgm:pt modelId="{B4FE6339-1566-4A70-994D-9A745DD0E4F6}" type="pres">
      <dgm:prSet presAssocID="{11AA77F1-D6C5-4560-A88D-86E365335E21}" presName="sibTrans" presStyleCnt="0"/>
      <dgm:spPr/>
    </dgm:pt>
    <dgm:pt modelId="{49FEFB11-EE2F-4EF4-AAE0-1F6E5DD39AB0}" type="pres">
      <dgm:prSet presAssocID="{F94FCC7F-09E7-480A-BC89-8250E43B87F4}" presName="node" presStyleLbl="node1" presStyleIdx="1" presStyleCnt="4">
        <dgm:presLayoutVars>
          <dgm:bulletEnabled val="1"/>
        </dgm:presLayoutVars>
      </dgm:prSet>
      <dgm:spPr/>
    </dgm:pt>
    <dgm:pt modelId="{E39027BB-67B6-4B91-98F4-0CD6982AC830}" type="pres">
      <dgm:prSet presAssocID="{71F9DD52-AACB-4058-A9C1-6CBCFD1FB1C4}" presName="sibTrans" presStyleCnt="0"/>
      <dgm:spPr/>
    </dgm:pt>
    <dgm:pt modelId="{664AF31B-3876-4E44-B96F-736D1372162F}" type="pres">
      <dgm:prSet presAssocID="{C7102863-C4AE-448C-AF94-3B38BF0B708B}" presName="node" presStyleLbl="node1" presStyleIdx="2" presStyleCnt="4">
        <dgm:presLayoutVars>
          <dgm:bulletEnabled val="1"/>
        </dgm:presLayoutVars>
      </dgm:prSet>
      <dgm:spPr/>
    </dgm:pt>
    <dgm:pt modelId="{D4EB05C7-0C3D-4A13-AC77-1D04C4FD05DA}" type="pres">
      <dgm:prSet presAssocID="{5AEF8EC9-F33D-444B-9FCB-560CC4517C07}" presName="sibTrans" presStyleCnt="0"/>
      <dgm:spPr/>
    </dgm:pt>
    <dgm:pt modelId="{405613DD-AA0F-42CA-96ED-72E393E1DD86}" type="pres">
      <dgm:prSet presAssocID="{E6178C53-C291-4120-8D62-B94F28696132}" presName="node" presStyleLbl="node1" presStyleIdx="3" presStyleCnt="4">
        <dgm:presLayoutVars>
          <dgm:bulletEnabled val="1"/>
        </dgm:presLayoutVars>
      </dgm:prSet>
      <dgm:spPr/>
    </dgm:pt>
  </dgm:ptLst>
  <dgm:cxnLst>
    <dgm:cxn modelId="{6FD39214-D198-4F7D-AFF6-ABC48C85B042}" type="presOf" srcId="{C7102863-C4AE-448C-AF94-3B38BF0B708B}" destId="{664AF31B-3876-4E44-B96F-736D1372162F}" srcOrd="0" destOrd="0" presId="urn:microsoft.com/office/officeart/2005/8/layout/default"/>
    <dgm:cxn modelId="{DB0F937F-C054-43C1-9881-7334A3B9A4C4}" type="presOf" srcId="{F94FCC7F-09E7-480A-BC89-8250E43B87F4}" destId="{49FEFB11-EE2F-4EF4-AAE0-1F6E5DD39AB0}" srcOrd="0" destOrd="0" presId="urn:microsoft.com/office/officeart/2005/8/layout/default"/>
    <dgm:cxn modelId="{0F95B07F-628C-4E92-BE82-58A94D15F385}" type="presOf" srcId="{95505717-88B0-4F72-A059-5AB0AA51D2D6}" destId="{CD965F20-34B8-4490-A343-F7AF9856A52A}" srcOrd="0" destOrd="0" presId="urn:microsoft.com/office/officeart/2005/8/layout/default"/>
    <dgm:cxn modelId="{D9EEE691-2AD9-4C12-B35B-22E515917825}" srcId="{C7FE5264-03DF-42E7-88C9-A1F5BFF5AE97}" destId="{F94FCC7F-09E7-480A-BC89-8250E43B87F4}" srcOrd="1" destOrd="0" parTransId="{046BAA8C-AF87-4E30-9989-D50F4D64F946}" sibTransId="{71F9DD52-AACB-4058-A9C1-6CBCFD1FB1C4}"/>
    <dgm:cxn modelId="{20687699-BD20-4532-8E43-EDC489E59C26}" srcId="{C7FE5264-03DF-42E7-88C9-A1F5BFF5AE97}" destId="{95505717-88B0-4F72-A059-5AB0AA51D2D6}" srcOrd="0" destOrd="0" parTransId="{7E6FD8D0-C0D6-4D72-8C56-5FFD64DD0B50}" sibTransId="{11AA77F1-D6C5-4560-A88D-86E365335E21}"/>
    <dgm:cxn modelId="{9EA829B3-0B89-4ED4-ACBA-53D0A52C58FB}" srcId="{C7FE5264-03DF-42E7-88C9-A1F5BFF5AE97}" destId="{C7102863-C4AE-448C-AF94-3B38BF0B708B}" srcOrd="2" destOrd="0" parTransId="{1E95CDF4-C178-40AA-B38B-398A2D5541EC}" sibTransId="{5AEF8EC9-F33D-444B-9FCB-560CC4517C07}"/>
    <dgm:cxn modelId="{9FBF32C6-D1C1-4DAB-B929-3056451ADD30}" type="presOf" srcId="{C7FE5264-03DF-42E7-88C9-A1F5BFF5AE97}" destId="{56694253-044F-418B-84A7-C546CC621A44}" srcOrd="0" destOrd="0" presId="urn:microsoft.com/office/officeart/2005/8/layout/default"/>
    <dgm:cxn modelId="{0CE9B3C8-5F24-4DA8-84B6-4ED95F114929}" srcId="{C7FE5264-03DF-42E7-88C9-A1F5BFF5AE97}" destId="{E6178C53-C291-4120-8D62-B94F28696132}" srcOrd="3" destOrd="0" parTransId="{3A3EE1A7-E788-4B63-B1C3-F75A674BA9FB}" sibTransId="{E0D29312-5C1E-4783-9E99-15EE2A426720}"/>
    <dgm:cxn modelId="{3EF5E7CA-8F79-44CD-99F1-303994D17DA7}" type="presOf" srcId="{E6178C53-C291-4120-8D62-B94F28696132}" destId="{405613DD-AA0F-42CA-96ED-72E393E1DD86}" srcOrd="0" destOrd="0" presId="urn:microsoft.com/office/officeart/2005/8/layout/default"/>
    <dgm:cxn modelId="{C782E99B-F1BD-4D77-833C-A28E7D2A49F7}" type="presParOf" srcId="{56694253-044F-418B-84A7-C546CC621A44}" destId="{CD965F20-34B8-4490-A343-F7AF9856A52A}" srcOrd="0" destOrd="0" presId="urn:microsoft.com/office/officeart/2005/8/layout/default"/>
    <dgm:cxn modelId="{E9A1D3D1-B7CE-4706-B32A-6C06BE115D85}" type="presParOf" srcId="{56694253-044F-418B-84A7-C546CC621A44}" destId="{B4FE6339-1566-4A70-994D-9A745DD0E4F6}" srcOrd="1" destOrd="0" presId="urn:microsoft.com/office/officeart/2005/8/layout/default"/>
    <dgm:cxn modelId="{8D3DDAB5-BAAA-464E-BAE1-4289A4A8917D}" type="presParOf" srcId="{56694253-044F-418B-84A7-C546CC621A44}" destId="{49FEFB11-EE2F-4EF4-AAE0-1F6E5DD39AB0}" srcOrd="2" destOrd="0" presId="urn:microsoft.com/office/officeart/2005/8/layout/default"/>
    <dgm:cxn modelId="{B7FBE136-7980-4FD8-B739-5725A902A11A}" type="presParOf" srcId="{56694253-044F-418B-84A7-C546CC621A44}" destId="{E39027BB-67B6-4B91-98F4-0CD6982AC830}" srcOrd="3" destOrd="0" presId="urn:microsoft.com/office/officeart/2005/8/layout/default"/>
    <dgm:cxn modelId="{6A27897E-0FF4-4BA8-A8E3-020BD5AE529F}" type="presParOf" srcId="{56694253-044F-418B-84A7-C546CC621A44}" destId="{664AF31B-3876-4E44-B96F-736D1372162F}" srcOrd="4" destOrd="0" presId="urn:microsoft.com/office/officeart/2005/8/layout/default"/>
    <dgm:cxn modelId="{0E4DC9BB-D1C2-4299-9EDD-64FA396388BC}" type="presParOf" srcId="{56694253-044F-418B-84A7-C546CC621A44}" destId="{D4EB05C7-0C3D-4A13-AC77-1D04C4FD05DA}" srcOrd="5" destOrd="0" presId="urn:microsoft.com/office/officeart/2005/8/layout/default"/>
    <dgm:cxn modelId="{774B112F-5301-48A9-BF15-795DBA9B87DD}" type="presParOf" srcId="{56694253-044F-418B-84A7-C546CC621A44}" destId="{405613DD-AA0F-42CA-96ED-72E393E1DD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296E0-C2C2-41F0-86D3-3E385153472A}">
      <dsp:nvSpPr>
        <dsp:cNvPr id="0" name=""/>
        <dsp:cNvSpPr/>
      </dsp:nvSpPr>
      <dsp:spPr>
        <a:xfrm>
          <a:off x="3366090" y="0"/>
          <a:ext cx="3791330" cy="89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Coughing</a:t>
          </a:r>
        </a:p>
      </dsp:txBody>
      <dsp:txXfrm>
        <a:off x="3409736" y="43646"/>
        <a:ext cx="3704038" cy="806804"/>
      </dsp:txXfrm>
    </dsp:sp>
    <dsp:sp modelId="{2F3B7C8D-A8EB-4D52-A1C8-23AE3200D228}">
      <dsp:nvSpPr>
        <dsp:cNvPr id="0" name=""/>
        <dsp:cNvSpPr/>
      </dsp:nvSpPr>
      <dsp:spPr>
        <a:xfrm>
          <a:off x="3370071" y="940337"/>
          <a:ext cx="3791330" cy="89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Fatigue and weakness</a:t>
          </a:r>
        </a:p>
      </dsp:txBody>
      <dsp:txXfrm>
        <a:off x="3413717" y="983983"/>
        <a:ext cx="3704038" cy="806804"/>
      </dsp:txXfrm>
    </dsp:sp>
    <dsp:sp modelId="{6B576124-B34B-4D70-B069-87DE904DAD7D}">
      <dsp:nvSpPr>
        <dsp:cNvPr id="0" name=""/>
        <dsp:cNvSpPr/>
      </dsp:nvSpPr>
      <dsp:spPr>
        <a:xfrm>
          <a:off x="3370071" y="1879138"/>
          <a:ext cx="3791330" cy="89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Dyspnea</a:t>
          </a:r>
          <a:r>
            <a:rPr lang="en-US" sz="1900" kern="1200" dirty="0"/>
            <a:t>                 (difficult breathing)</a:t>
          </a:r>
        </a:p>
      </dsp:txBody>
      <dsp:txXfrm>
        <a:off x="3413717" y="1922784"/>
        <a:ext cx="3704038" cy="806804"/>
      </dsp:txXfrm>
    </dsp:sp>
    <dsp:sp modelId="{69A73F3C-0B2C-45BB-B8F5-67140255E513}">
      <dsp:nvSpPr>
        <dsp:cNvPr id="0" name=""/>
        <dsp:cNvSpPr/>
      </dsp:nvSpPr>
      <dsp:spPr>
        <a:xfrm>
          <a:off x="3370071" y="2817939"/>
          <a:ext cx="3791330" cy="89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Syncope</a:t>
          </a:r>
          <a:r>
            <a:rPr lang="en-US" sz="1900" kern="1200" dirty="0"/>
            <a:t> (fainting)</a:t>
          </a:r>
        </a:p>
      </dsp:txBody>
      <dsp:txXfrm>
        <a:off x="3413717" y="2861585"/>
        <a:ext cx="3704038" cy="806804"/>
      </dsp:txXfrm>
    </dsp:sp>
    <dsp:sp modelId="{86A600EF-2157-4F9A-A213-EF103A59A9D1}">
      <dsp:nvSpPr>
        <dsp:cNvPr id="0" name=""/>
        <dsp:cNvSpPr/>
      </dsp:nvSpPr>
      <dsp:spPr>
        <a:xfrm>
          <a:off x="3370071" y="3756741"/>
          <a:ext cx="3791330" cy="89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Rapid or Irregular heart rhythm</a:t>
          </a:r>
        </a:p>
      </dsp:txBody>
      <dsp:txXfrm>
        <a:off x="3413717" y="3800387"/>
        <a:ext cx="3704038" cy="806804"/>
      </dsp:txXfrm>
    </dsp:sp>
    <dsp:sp modelId="{0E62C5CF-1D24-4439-B3FB-7D7D0ED1366A}">
      <dsp:nvSpPr>
        <dsp:cNvPr id="0" name=""/>
        <dsp:cNvSpPr/>
      </dsp:nvSpPr>
      <dsp:spPr>
        <a:xfrm>
          <a:off x="3370071" y="4695542"/>
          <a:ext cx="3791330" cy="89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Distended abdomen</a:t>
          </a:r>
        </a:p>
      </dsp:txBody>
      <dsp:txXfrm>
        <a:off x="3413717" y="4739188"/>
        <a:ext cx="3704038" cy="806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4B198-549A-42E4-9CA2-335F8FA8943C}">
      <dsp:nvSpPr>
        <dsp:cNvPr id="0" name=""/>
        <dsp:cNvSpPr/>
      </dsp:nvSpPr>
      <dsp:spPr>
        <a:xfrm>
          <a:off x="0" y="329099"/>
          <a:ext cx="105314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A47B9C-0716-4006-8938-C0803D25F3ED}">
      <dsp:nvSpPr>
        <dsp:cNvPr id="0" name=""/>
        <dsp:cNvSpPr/>
      </dsp:nvSpPr>
      <dsp:spPr>
        <a:xfrm>
          <a:off x="526573" y="33899"/>
          <a:ext cx="737203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645" tIns="0" rIns="2786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Physical exam and clinical signs</a:t>
          </a:r>
          <a:endParaRPr lang="en-US" sz="2000" kern="1200"/>
        </a:p>
      </dsp:txBody>
      <dsp:txXfrm>
        <a:off x="555394" y="62720"/>
        <a:ext cx="7314389" cy="532758"/>
      </dsp:txXfrm>
    </dsp:sp>
    <dsp:sp modelId="{C0CAB9E0-C177-471C-BD6C-F4B16887C79C}">
      <dsp:nvSpPr>
        <dsp:cNvPr id="0" name=""/>
        <dsp:cNvSpPr/>
      </dsp:nvSpPr>
      <dsp:spPr>
        <a:xfrm>
          <a:off x="0" y="1236300"/>
          <a:ext cx="105314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960D81-DE59-40A9-A9CD-0C134F5CACA0}">
      <dsp:nvSpPr>
        <dsp:cNvPr id="0" name=""/>
        <dsp:cNvSpPr/>
      </dsp:nvSpPr>
      <dsp:spPr>
        <a:xfrm>
          <a:off x="526573" y="941100"/>
          <a:ext cx="737203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645" tIns="0" rIns="2786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Cardiac auscultation</a:t>
          </a:r>
          <a:endParaRPr lang="en-US" sz="2000" kern="1200"/>
        </a:p>
      </dsp:txBody>
      <dsp:txXfrm>
        <a:off x="555394" y="969921"/>
        <a:ext cx="7314389" cy="532758"/>
      </dsp:txXfrm>
    </dsp:sp>
    <dsp:sp modelId="{EBE20709-57DA-4BC3-B278-1E77CD7F4D15}">
      <dsp:nvSpPr>
        <dsp:cNvPr id="0" name=""/>
        <dsp:cNvSpPr/>
      </dsp:nvSpPr>
      <dsp:spPr>
        <a:xfrm>
          <a:off x="0" y="2143500"/>
          <a:ext cx="105314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49D677-3D74-4814-B56C-DB7F36D78423}">
      <dsp:nvSpPr>
        <dsp:cNvPr id="0" name=""/>
        <dsp:cNvSpPr/>
      </dsp:nvSpPr>
      <dsp:spPr>
        <a:xfrm>
          <a:off x="526573" y="1848300"/>
          <a:ext cx="737203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645" tIns="0" rIns="2786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ECG </a:t>
          </a:r>
          <a:endParaRPr lang="en-US" sz="2000" kern="1200"/>
        </a:p>
      </dsp:txBody>
      <dsp:txXfrm>
        <a:off x="555394" y="1877121"/>
        <a:ext cx="7314389" cy="532758"/>
      </dsp:txXfrm>
    </dsp:sp>
    <dsp:sp modelId="{B1EA0301-1A13-4188-B15F-819FE30B4799}">
      <dsp:nvSpPr>
        <dsp:cNvPr id="0" name=""/>
        <dsp:cNvSpPr/>
      </dsp:nvSpPr>
      <dsp:spPr>
        <a:xfrm>
          <a:off x="0" y="3050700"/>
          <a:ext cx="105314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0DF3C3-3FE5-4058-9F2E-DEACEC235E57}">
      <dsp:nvSpPr>
        <dsp:cNvPr id="0" name=""/>
        <dsp:cNvSpPr/>
      </dsp:nvSpPr>
      <dsp:spPr>
        <a:xfrm>
          <a:off x="526573" y="2755500"/>
          <a:ext cx="737203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645" tIns="0" rIns="2786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Echocardiogram, gold standard</a:t>
          </a:r>
          <a:endParaRPr lang="en-US" sz="2000" kern="1200"/>
        </a:p>
      </dsp:txBody>
      <dsp:txXfrm>
        <a:off x="555394" y="2784321"/>
        <a:ext cx="7314389" cy="532758"/>
      </dsp:txXfrm>
    </dsp:sp>
    <dsp:sp modelId="{588F8988-8CF2-4072-8BE9-FFFC492F1133}">
      <dsp:nvSpPr>
        <dsp:cNvPr id="0" name=""/>
        <dsp:cNvSpPr/>
      </dsp:nvSpPr>
      <dsp:spPr>
        <a:xfrm>
          <a:off x="0" y="3957900"/>
          <a:ext cx="105314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BB1182-7436-4F87-A2E1-931A7ADB13A1}">
      <dsp:nvSpPr>
        <dsp:cNvPr id="0" name=""/>
        <dsp:cNvSpPr/>
      </dsp:nvSpPr>
      <dsp:spPr>
        <a:xfrm>
          <a:off x="526573" y="3662700"/>
          <a:ext cx="737203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645" tIns="0" rIns="2786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Genetic testing, NT-</a:t>
          </a:r>
          <a:r>
            <a:rPr lang="en-US" sz="2000" kern="1200" baseline="0" dirty="0" err="1"/>
            <a:t>proBNP</a:t>
          </a:r>
          <a:r>
            <a:rPr lang="en-US" sz="2000" kern="1200" baseline="0" dirty="0"/>
            <a:t> (Embark)</a:t>
          </a:r>
          <a:endParaRPr lang="en-US" sz="2000" kern="1200" dirty="0"/>
        </a:p>
      </dsp:txBody>
      <dsp:txXfrm>
        <a:off x="555394" y="3691521"/>
        <a:ext cx="7314389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07F7D-5C5F-429F-96C4-07F1B838B89C}">
      <dsp:nvSpPr>
        <dsp:cNvPr id="0" name=""/>
        <dsp:cNvSpPr/>
      </dsp:nvSpPr>
      <dsp:spPr>
        <a:xfrm>
          <a:off x="2106294" y="2214"/>
          <a:ext cx="8425179" cy="971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472" tIns="246784" rIns="163472" bIns="24678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Diet adjustment, low salt, low fat diets</a:t>
          </a:r>
        </a:p>
      </dsp:txBody>
      <dsp:txXfrm>
        <a:off x="2106294" y="2214"/>
        <a:ext cx="8425179" cy="971590"/>
      </dsp:txXfrm>
    </dsp:sp>
    <dsp:sp modelId="{EDC5CF79-63C6-4F6F-A2DA-49E43AA0FE35}">
      <dsp:nvSpPr>
        <dsp:cNvPr id="0" name=""/>
        <dsp:cNvSpPr/>
      </dsp:nvSpPr>
      <dsp:spPr>
        <a:xfrm>
          <a:off x="0" y="2214"/>
          <a:ext cx="2106294" cy="971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58" tIns="95972" rIns="111458" bIns="959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Diet</a:t>
          </a:r>
        </a:p>
      </dsp:txBody>
      <dsp:txXfrm>
        <a:off x="0" y="2214"/>
        <a:ext cx="2106294" cy="971590"/>
      </dsp:txXfrm>
    </dsp:sp>
    <dsp:sp modelId="{8F18D52E-CC14-4FE9-B73B-C67DE6542A5F}">
      <dsp:nvSpPr>
        <dsp:cNvPr id="0" name=""/>
        <dsp:cNvSpPr/>
      </dsp:nvSpPr>
      <dsp:spPr>
        <a:xfrm>
          <a:off x="2106294" y="1032100"/>
          <a:ext cx="8425179" cy="971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472" tIns="246784" rIns="163472" bIns="24678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 exercise and try to prevent strenuous work</a:t>
          </a:r>
        </a:p>
      </dsp:txBody>
      <dsp:txXfrm>
        <a:off x="2106294" y="1032100"/>
        <a:ext cx="8425179" cy="971590"/>
      </dsp:txXfrm>
    </dsp:sp>
    <dsp:sp modelId="{2115897E-4C88-4F8E-9F30-7F68E74D5FB0}">
      <dsp:nvSpPr>
        <dsp:cNvPr id="0" name=""/>
        <dsp:cNvSpPr/>
      </dsp:nvSpPr>
      <dsp:spPr>
        <a:xfrm>
          <a:off x="0" y="1032100"/>
          <a:ext cx="2106294" cy="971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58" tIns="95972" rIns="111458" bIns="959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Exercise</a:t>
          </a:r>
        </a:p>
      </dsp:txBody>
      <dsp:txXfrm>
        <a:off x="0" y="1032100"/>
        <a:ext cx="2106294" cy="971590"/>
      </dsp:txXfrm>
    </dsp:sp>
    <dsp:sp modelId="{00C36B3B-687A-4E87-9845-69959E2375D6}">
      <dsp:nvSpPr>
        <dsp:cNvPr id="0" name=""/>
        <dsp:cNvSpPr/>
      </dsp:nvSpPr>
      <dsp:spPr>
        <a:xfrm>
          <a:off x="2106294" y="2061986"/>
          <a:ext cx="8425179" cy="971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472" tIns="246784" rIns="163472" bIns="24678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Decrease Preload… furosemide (Lasix) or spironolactone</a:t>
          </a:r>
        </a:p>
      </dsp:txBody>
      <dsp:txXfrm>
        <a:off x="2106294" y="2061986"/>
        <a:ext cx="8425179" cy="971590"/>
      </dsp:txXfrm>
    </dsp:sp>
    <dsp:sp modelId="{26C2D211-A7DE-4C75-B51D-3B92E463FA8E}">
      <dsp:nvSpPr>
        <dsp:cNvPr id="0" name=""/>
        <dsp:cNvSpPr/>
      </dsp:nvSpPr>
      <dsp:spPr>
        <a:xfrm>
          <a:off x="0" y="2061986"/>
          <a:ext cx="2106294" cy="971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58" tIns="95972" rIns="111458" bIns="959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Diuretics</a:t>
          </a:r>
          <a:r>
            <a:rPr lang="en-US" sz="1400" kern="1200" dirty="0"/>
            <a:t> </a:t>
          </a:r>
        </a:p>
      </dsp:txBody>
      <dsp:txXfrm>
        <a:off x="0" y="2061986"/>
        <a:ext cx="2106294" cy="971590"/>
      </dsp:txXfrm>
    </dsp:sp>
    <dsp:sp modelId="{E372EFE6-60E9-46D1-9542-E45E0CD8732D}">
      <dsp:nvSpPr>
        <dsp:cNvPr id="0" name=""/>
        <dsp:cNvSpPr/>
      </dsp:nvSpPr>
      <dsp:spPr>
        <a:xfrm>
          <a:off x="2106294" y="3091872"/>
          <a:ext cx="8425179" cy="971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472" tIns="246784" rIns="163472" bIns="24678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Decrease Afterload… ACE inhibitors (enalapril, benazepril), Norvasc (amlodipine), hydralazine</a:t>
          </a:r>
        </a:p>
      </dsp:txBody>
      <dsp:txXfrm>
        <a:off x="2106294" y="3091872"/>
        <a:ext cx="8425179" cy="971590"/>
      </dsp:txXfrm>
    </dsp:sp>
    <dsp:sp modelId="{C75DE4C1-65AF-445F-8001-5BF030CD16BE}">
      <dsp:nvSpPr>
        <dsp:cNvPr id="0" name=""/>
        <dsp:cNvSpPr/>
      </dsp:nvSpPr>
      <dsp:spPr>
        <a:xfrm>
          <a:off x="0" y="3091872"/>
          <a:ext cx="2106294" cy="971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58" tIns="95972" rIns="111458" bIns="959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Vasodilator</a:t>
          </a:r>
        </a:p>
      </dsp:txBody>
      <dsp:txXfrm>
        <a:off x="0" y="3091872"/>
        <a:ext cx="2106294" cy="971590"/>
      </dsp:txXfrm>
    </dsp:sp>
    <dsp:sp modelId="{9CA06848-F938-4256-834C-7931F4E50A8D}">
      <dsp:nvSpPr>
        <dsp:cNvPr id="0" name=""/>
        <dsp:cNvSpPr/>
      </dsp:nvSpPr>
      <dsp:spPr>
        <a:xfrm>
          <a:off x="2106294" y="4121758"/>
          <a:ext cx="8425179" cy="971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472" tIns="246784" rIns="163472" bIns="24678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force… </a:t>
          </a:r>
          <a:r>
            <a:rPr lang="en-US" sz="2000" kern="1200" dirty="0" err="1"/>
            <a:t>pimobenden</a:t>
          </a:r>
          <a:r>
            <a:rPr lang="en-US" sz="2000" kern="1200" dirty="0"/>
            <a:t>, digitalis</a:t>
          </a:r>
        </a:p>
      </dsp:txBody>
      <dsp:txXfrm>
        <a:off x="2106294" y="4121758"/>
        <a:ext cx="8425179" cy="971590"/>
      </dsp:txXfrm>
    </dsp:sp>
    <dsp:sp modelId="{E3B371CE-D281-4F1F-AD75-94C2A04C988D}">
      <dsp:nvSpPr>
        <dsp:cNvPr id="0" name=""/>
        <dsp:cNvSpPr/>
      </dsp:nvSpPr>
      <dsp:spPr>
        <a:xfrm>
          <a:off x="0" y="4121758"/>
          <a:ext cx="2106294" cy="971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58" tIns="95972" rIns="111458" bIns="959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Positive Inotropes</a:t>
          </a:r>
        </a:p>
      </dsp:txBody>
      <dsp:txXfrm>
        <a:off x="0" y="4121758"/>
        <a:ext cx="2106294" cy="971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FB411-5F9E-4A18-A8E0-CFEB065083D7}">
      <dsp:nvSpPr>
        <dsp:cNvPr id="0" name=""/>
        <dsp:cNvSpPr/>
      </dsp:nvSpPr>
      <dsp:spPr>
        <a:xfrm>
          <a:off x="0" y="187522"/>
          <a:ext cx="3291085" cy="1974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Most common Congenital disease</a:t>
          </a:r>
          <a:endParaRPr lang="en-US" sz="1900" kern="1200" dirty="0"/>
        </a:p>
      </dsp:txBody>
      <dsp:txXfrm>
        <a:off x="0" y="187522"/>
        <a:ext cx="3291085" cy="1974651"/>
      </dsp:txXfrm>
    </dsp:sp>
    <dsp:sp modelId="{AC6D48BF-9531-4508-8A2C-8F7C5EAA26D7}">
      <dsp:nvSpPr>
        <dsp:cNvPr id="0" name=""/>
        <dsp:cNvSpPr/>
      </dsp:nvSpPr>
      <dsp:spPr>
        <a:xfrm>
          <a:off x="3620194" y="108694"/>
          <a:ext cx="3291085" cy="1974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German shepherds (Maltese, Poodles, Pomeranians, Keeshound, Bichon Friese, Chihuahua)</a:t>
          </a:r>
          <a:endParaRPr lang="en-US" sz="1900" kern="1200"/>
        </a:p>
      </dsp:txBody>
      <dsp:txXfrm>
        <a:off x="3620194" y="108694"/>
        <a:ext cx="3291085" cy="1974651"/>
      </dsp:txXfrm>
    </dsp:sp>
    <dsp:sp modelId="{FF90D82E-0939-4682-8BA8-96B947ED17E2}">
      <dsp:nvSpPr>
        <dsp:cNvPr id="0" name=""/>
        <dsp:cNvSpPr/>
      </dsp:nvSpPr>
      <dsp:spPr>
        <a:xfrm>
          <a:off x="7240388" y="108694"/>
          <a:ext cx="3291085" cy="1974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Large passage between the Aorta and Pulmonary Artery didn’t close properly</a:t>
          </a:r>
          <a:endParaRPr lang="en-US" sz="1900" kern="1200" dirty="0"/>
        </a:p>
      </dsp:txBody>
      <dsp:txXfrm>
        <a:off x="7240388" y="108694"/>
        <a:ext cx="3291085" cy="1974651"/>
      </dsp:txXfrm>
    </dsp:sp>
    <dsp:sp modelId="{3B4374F8-53B0-4FAB-8C2D-29FE2DB8B982}">
      <dsp:nvSpPr>
        <dsp:cNvPr id="0" name=""/>
        <dsp:cNvSpPr/>
      </dsp:nvSpPr>
      <dsp:spPr>
        <a:xfrm>
          <a:off x="1810097" y="2412454"/>
          <a:ext cx="3291085" cy="1974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More common in females, 50% mortality by 1 year of age</a:t>
          </a:r>
          <a:endParaRPr lang="en-US" sz="1900" kern="1200" dirty="0"/>
        </a:p>
      </dsp:txBody>
      <dsp:txXfrm>
        <a:off x="1810097" y="2412454"/>
        <a:ext cx="3291085" cy="1974651"/>
      </dsp:txXfrm>
    </dsp:sp>
    <dsp:sp modelId="{1D535C01-D653-4C7B-A989-8AD63D54AF7C}">
      <dsp:nvSpPr>
        <dsp:cNvPr id="0" name=""/>
        <dsp:cNvSpPr/>
      </dsp:nvSpPr>
      <dsp:spPr>
        <a:xfrm>
          <a:off x="5430291" y="2412454"/>
          <a:ext cx="3291085" cy="1974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Treatment is Surgical ligation or Transvenous catheterizations</a:t>
          </a:r>
          <a:endParaRPr lang="en-US" sz="1900" kern="1200"/>
        </a:p>
      </dsp:txBody>
      <dsp:txXfrm>
        <a:off x="5430291" y="2412454"/>
        <a:ext cx="3291085" cy="19746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E78E1-C0EA-4BEE-BAC8-9276DEADE84A}">
      <dsp:nvSpPr>
        <dsp:cNvPr id="0" name=""/>
        <dsp:cNvSpPr/>
      </dsp:nvSpPr>
      <dsp:spPr>
        <a:xfrm>
          <a:off x="0" y="108694"/>
          <a:ext cx="3291085" cy="197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Second most common Congenital Disease </a:t>
          </a:r>
          <a:endParaRPr lang="en-US" sz="1900" kern="1200" dirty="0"/>
        </a:p>
      </dsp:txBody>
      <dsp:txXfrm>
        <a:off x="0" y="108694"/>
        <a:ext cx="3291085" cy="1974651"/>
      </dsp:txXfrm>
    </dsp:sp>
    <dsp:sp modelId="{AD96B960-E96E-4F0A-951B-2BF0CD4FFB74}">
      <dsp:nvSpPr>
        <dsp:cNvPr id="0" name=""/>
        <dsp:cNvSpPr/>
      </dsp:nvSpPr>
      <dsp:spPr>
        <a:xfrm>
          <a:off x="3620194" y="108694"/>
          <a:ext cx="3291085" cy="197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Labrador Retriever        (Boxer, Newfoundland, West Highland Terriers, </a:t>
          </a:r>
          <a:r>
            <a:rPr lang="en-US" sz="1900" kern="1200" baseline="0" dirty="0" err="1"/>
            <a:t>Chihuas</a:t>
          </a:r>
          <a:r>
            <a:rPr lang="en-US" sz="1900" kern="1200" baseline="0" dirty="0"/>
            <a:t>, Beagles, English Bulldogs)</a:t>
          </a:r>
          <a:endParaRPr lang="en-US" sz="1900" kern="1200" dirty="0"/>
        </a:p>
      </dsp:txBody>
      <dsp:txXfrm>
        <a:off x="3620194" y="108694"/>
        <a:ext cx="3291085" cy="1974651"/>
      </dsp:txXfrm>
    </dsp:sp>
    <dsp:sp modelId="{14EECD52-5924-4DCE-8597-D6CA9E3AB8E6}">
      <dsp:nvSpPr>
        <dsp:cNvPr id="0" name=""/>
        <dsp:cNvSpPr/>
      </dsp:nvSpPr>
      <dsp:spPr>
        <a:xfrm>
          <a:off x="7240388" y="108694"/>
          <a:ext cx="3291085" cy="197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A defect of the pulmonic valve in the right ventricle  increasing resistance of blood flow to the lungs</a:t>
          </a:r>
          <a:endParaRPr lang="en-US" sz="1900" kern="1200" dirty="0"/>
        </a:p>
      </dsp:txBody>
      <dsp:txXfrm>
        <a:off x="7240388" y="108694"/>
        <a:ext cx="3291085" cy="1974651"/>
      </dsp:txXfrm>
    </dsp:sp>
    <dsp:sp modelId="{899C806A-A1EB-4B51-90CF-8323A15A0862}">
      <dsp:nvSpPr>
        <dsp:cNvPr id="0" name=""/>
        <dsp:cNvSpPr/>
      </dsp:nvSpPr>
      <dsp:spPr>
        <a:xfrm>
          <a:off x="0" y="2412454"/>
          <a:ext cx="3291085" cy="197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Leads to right sided congestive heart Failure and poor oxygenation of the blood.</a:t>
          </a:r>
          <a:endParaRPr lang="en-US" sz="1900" kern="1200"/>
        </a:p>
      </dsp:txBody>
      <dsp:txXfrm>
        <a:off x="0" y="2412454"/>
        <a:ext cx="3291085" cy="1974651"/>
      </dsp:txXfrm>
    </dsp:sp>
    <dsp:sp modelId="{63D9AAB5-676C-4585-B17F-D8E5735B6DF2}">
      <dsp:nvSpPr>
        <dsp:cNvPr id="0" name=""/>
        <dsp:cNvSpPr/>
      </dsp:nvSpPr>
      <dsp:spPr>
        <a:xfrm>
          <a:off x="3620194" y="2412454"/>
          <a:ext cx="3291085" cy="197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 Echocardiogram is the gold standard</a:t>
          </a:r>
          <a:endParaRPr lang="en-US" sz="1900" kern="1200" dirty="0"/>
        </a:p>
      </dsp:txBody>
      <dsp:txXfrm>
        <a:off x="3620194" y="2412454"/>
        <a:ext cx="3291085" cy="1974651"/>
      </dsp:txXfrm>
    </dsp:sp>
    <dsp:sp modelId="{D931E886-53C3-420B-BD50-18821DE68B66}">
      <dsp:nvSpPr>
        <dsp:cNvPr id="0" name=""/>
        <dsp:cNvSpPr/>
      </dsp:nvSpPr>
      <dsp:spPr>
        <a:xfrm>
          <a:off x="7240388" y="2412454"/>
          <a:ext cx="3291085" cy="197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Treatment: Meds for CHF, Severe cases benefit from Balloon Valvoplasty</a:t>
          </a:r>
          <a:endParaRPr lang="en-US" sz="1900" kern="1200"/>
        </a:p>
      </dsp:txBody>
      <dsp:txXfrm>
        <a:off x="7240388" y="2412454"/>
        <a:ext cx="3291085" cy="19746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BD27A-31C1-4C30-8425-EDF56031F408}">
      <dsp:nvSpPr>
        <dsp:cNvPr id="0" name=""/>
        <dsp:cNvSpPr/>
      </dsp:nvSpPr>
      <dsp:spPr>
        <a:xfrm>
          <a:off x="0" y="108694"/>
          <a:ext cx="3291085" cy="197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 Golden Retrievers and German Shepherds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(Newfoundland, Boxer, Rottweiler, E. Bulldog, Great Dane, German Shorthair Pointer)</a:t>
          </a:r>
          <a:endParaRPr lang="en-US" sz="1500" kern="1200" dirty="0"/>
        </a:p>
      </dsp:txBody>
      <dsp:txXfrm>
        <a:off x="0" y="108694"/>
        <a:ext cx="3291085" cy="1974651"/>
      </dsp:txXfrm>
    </dsp:sp>
    <dsp:sp modelId="{40A656B5-7180-458A-8F96-C5CA6C60C905}">
      <dsp:nvSpPr>
        <dsp:cNvPr id="0" name=""/>
        <dsp:cNvSpPr/>
      </dsp:nvSpPr>
      <dsp:spPr>
        <a:xfrm>
          <a:off x="3620194" y="108694"/>
          <a:ext cx="3291085" cy="197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 Buildup of tissue below the aortic valve, obstructs flow out to the rest of the body…         congestive heart failure</a:t>
          </a:r>
          <a:endParaRPr lang="en-US" sz="1500" kern="1200" dirty="0"/>
        </a:p>
      </dsp:txBody>
      <dsp:txXfrm>
        <a:off x="3620194" y="108694"/>
        <a:ext cx="3291085" cy="1974651"/>
      </dsp:txXfrm>
    </dsp:sp>
    <dsp:sp modelId="{CCAB88C7-0E63-41E7-8501-2833319A4AE7}">
      <dsp:nvSpPr>
        <dsp:cNvPr id="0" name=""/>
        <dsp:cNvSpPr/>
      </dsp:nvSpPr>
      <dsp:spPr>
        <a:xfrm>
          <a:off x="7240388" y="108694"/>
          <a:ext cx="3291085" cy="197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Diagnosis: Echocardiogram; murmurs may develop later   New genetic test from N.C. State studying </a:t>
          </a:r>
          <a:r>
            <a:rPr lang="en-US" sz="1500" kern="1200" baseline="0" dirty="0" err="1"/>
            <a:t>Newfoundlands</a:t>
          </a:r>
          <a:endParaRPr lang="en-US" sz="1500" kern="1200" dirty="0"/>
        </a:p>
      </dsp:txBody>
      <dsp:txXfrm>
        <a:off x="7240388" y="108694"/>
        <a:ext cx="3291085" cy="1974651"/>
      </dsp:txXfrm>
    </dsp:sp>
    <dsp:sp modelId="{25227996-370C-4DBE-87A3-2D8A929FF8EB}">
      <dsp:nvSpPr>
        <dsp:cNvPr id="0" name=""/>
        <dsp:cNvSpPr/>
      </dsp:nvSpPr>
      <dsp:spPr>
        <a:xfrm>
          <a:off x="1810097" y="2412454"/>
          <a:ext cx="3291085" cy="197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Prognosis is normal to sudden death. Tends to progress rapidly early in disease</a:t>
          </a:r>
          <a:endParaRPr lang="en-US" sz="1500" kern="1200"/>
        </a:p>
      </dsp:txBody>
      <dsp:txXfrm>
        <a:off x="1810097" y="2412454"/>
        <a:ext cx="3291085" cy="1974651"/>
      </dsp:txXfrm>
    </dsp:sp>
    <dsp:sp modelId="{C3454731-89B0-44AB-8895-0AEFDC309FAC}">
      <dsp:nvSpPr>
        <dsp:cNvPr id="0" name=""/>
        <dsp:cNvSpPr/>
      </dsp:nvSpPr>
      <dsp:spPr>
        <a:xfrm>
          <a:off x="5430291" y="2412454"/>
          <a:ext cx="3291085" cy="197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Manage disease with antibiotics, limited exercise, and Beta blockers (atenolol, acebutylol, carvediol)</a:t>
          </a:r>
          <a:endParaRPr lang="en-US" sz="1500" kern="1200"/>
        </a:p>
      </dsp:txBody>
      <dsp:txXfrm>
        <a:off x="5430291" y="2412454"/>
        <a:ext cx="3291085" cy="19746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65F20-34B8-4490-A343-F7AF9856A52A}">
      <dsp:nvSpPr>
        <dsp:cNvPr id="0" name=""/>
        <dsp:cNvSpPr/>
      </dsp:nvSpPr>
      <dsp:spPr>
        <a:xfrm>
          <a:off x="1678212" y="1734"/>
          <a:ext cx="3373844" cy="2073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Uncommon Congenital disease (7%) but Labrador Retrievers make up 25%                    (also German Shepherds, Irish Setters, Great Danes)</a:t>
          </a:r>
          <a:endParaRPr lang="en-US" sz="1800" kern="1200" dirty="0"/>
        </a:p>
      </dsp:txBody>
      <dsp:txXfrm>
        <a:off x="1678212" y="1734"/>
        <a:ext cx="3373844" cy="2073383"/>
      </dsp:txXfrm>
    </dsp:sp>
    <dsp:sp modelId="{49FEFB11-EE2F-4EF4-AAE0-1F6E5DD39AB0}">
      <dsp:nvSpPr>
        <dsp:cNvPr id="0" name=""/>
        <dsp:cNvSpPr/>
      </dsp:nvSpPr>
      <dsp:spPr>
        <a:xfrm>
          <a:off x="5397621" y="1734"/>
          <a:ext cx="3455639" cy="2073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Malformation of the valves of the right side of the heart  causing dilation of the heart, poor circulation, and a distended abdomen. </a:t>
          </a:r>
          <a:endParaRPr lang="en-US" sz="1800" kern="1200" dirty="0"/>
        </a:p>
      </dsp:txBody>
      <dsp:txXfrm>
        <a:off x="5397621" y="1734"/>
        <a:ext cx="3455639" cy="2073383"/>
      </dsp:txXfrm>
    </dsp:sp>
    <dsp:sp modelId="{664AF31B-3876-4E44-B96F-736D1372162F}">
      <dsp:nvSpPr>
        <dsp:cNvPr id="0" name=""/>
        <dsp:cNvSpPr/>
      </dsp:nvSpPr>
      <dsp:spPr>
        <a:xfrm>
          <a:off x="1637315" y="2420681"/>
          <a:ext cx="3455639" cy="2073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Diagnosis: may be able to </a:t>
          </a:r>
          <a:r>
            <a:rPr lang="en-US" sz="1800" kern="1200" baseline="0" dirty="0" err="1"/>
            <a:t>auscult</a:t>
          </a:r>
          <a:r>
            <a:rPr lang="en-US" sz="1800" kern="1200" baseline="0" dirty="0"/>
            <a:t> a murmur, echocardiogram is the gold standard </a:t>
          </a:r>
          <a:endParaRPr lang="en-US" sz="1800" kern="1200" dirty="0"/>
        </a:p>
      </dsp:txBody>
      <dsp:txXfrm>
        <a:off x="1637315" y="2420681"/>
        <a:ext cx="3455639" cy="2073383"/>
      </dsp:txXfrm>
    </dsp:sp>
    <dsp:sp modelId="{405613DD-AA0F-42CA-96ED-72E393E1DD86}">
      <dsp:nvSpPr>
        <dsp:cNvPr id="0" name=""/>
        <dsp:cNvSpPr/>
      </dsp:nvSpPr>
      <dsp:spPr>
        <a:xfrm>
          <a:off x="5438518" y="2420681"/>
          <a:ext cx="3455639" cy="2073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Treatment is meds </a:t>
          </a:r>
          <a:r>
            <a:rPr lang="en-US" sz="1800" kern="1200" baseline="0"/>
            <a:t>for congestive </a:t>
          </a:r>
          <a:r>
            <a:rPr lang="en-US" sz="1800" kern="1200" baseline="0" dirty="0"/>
            <a:t>heart failure. Many are normal, but if severe, progression happens in first couple years. </a:t>
          </a:r>
          <a:endParaRPr lang="en-US" sz="1800" kern="1200" dirty="0"/>
        </a:p>
      </dsp:txBody>
      <dsp:txXfrm>
        <a:off x="5438518" y="2420681"/>
        <a:ext cx="3455639" cy="2073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2CB9073-1A97-EF48-93BC-E626B884D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9249" y="-4352"/>
            <a:ext cx="12201250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A7554C-2E3E-454F-9E07-C38195D4CF3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4561873"/>
            <a:ext cx="10515600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1" i="0" cap="all" spc="600" baseline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Subtitle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73294"/>
            <a:ext cx="7709488" cy="1927810"/>
          </a:xfrm>
        </p:spPr>
        <p:txBody>
          <a:bodyPr lIns="91440" rIns="91440">
            <a:noAutofit/>
          </a:bodyPr>
          <a:lstStyle>
            <a:lvl1pPr algn="l">
              <a:defRPr sz="13800" b="1" i="0" spc="150" baseline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EF81B901-913B-5741-A4AC-B5819DACFCDF}"/>
              </a:ext>
            </a:extLst>
          </p:cNvPr>
          <p:cNvSpPr/>
          <p:nvPr userDrawn="1"/>
        </p:nvSpPr>
        <p:spPr>
          <a:xfrm>
            <a:off x="0" y="6027738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FDD99BC-FCD1-D541-9FE6-03E39F2856C6}"/>
              </a:ext>
            </a:extLst>
          </p:cNvPr>
          <p:cNvSpPr/>
          <p:nvPr userDrawn="1"/>
        </p:nvSpPr>
        <p:spPr>
          <a:xfrm rot="10800000">
            <a:off x="11361737" y="-10162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CA93CC85-EFC8-994A-9ADB-8DEE2579AAF9}"/>
              </a:ext>
            </a:extLst>
          </p:cNvPr>
          <p:cNvSpPr/>
          <p:nvPr userDrawn="1"/>
        </p:nvSpPr>
        <p:spPr>
          <a:xfrm rot="16200000" flipH="1">
            <a:off x="1668897" y="3522719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3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551932-EED2-CB48-969B-F9308DFE2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ADEF5424-A6E0-A345-9A75-92E71E45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+mj-lt"/>
                <a:ea typeface="MingLiU" panose="02020509000000000000" pitchFamily="49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D2069D9-A96F-DD4A-B6CB-C29449020E71}"/>
              </a:ext>
            </a:extLst>
          </p:cNvPr>
          <p:cNvGrpSpPr/>
          <p:nvPr userDrawn="1"/>
        </p:nvGrpSpPr>
        <p:grpSpPr>
          <a:xfrm>
            <a:off x="0" y="-10162"/>
            <a:ext cx="12192000" cy="6868162"/>
            <a:chOff x="0" y="-10162"/>
            <a:chExt cx="12192000" cy="6868162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44CFA19C-5DA0-774B-AFF3-36921EACACDD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D9F82FBA-46B0-A844-AE24-E839A52F2A42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39370BE-395F-E946-A985-43E0B2F007A7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7EC358B-2232-784F-B64F-E210A64AF153}"/>
              </a:ext>
            </a:extLst>
          </p:cNvPr>
          <p:cNvCxnSpPr>
            <a:cxnSpLocks/>
          </p:cNvCxnSpPr>
          <p:nvPr userDrawn="1"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22">
            <a:extLst>
              <a:ext uri="{FF2B5EF4-FFF2-40B4-BE49-F238E27FC236}">
                <a16:creationId xmlns:a16="http://schemas.microsoft.com/office/drawing/2014/main" id="{5C8304CD-638B-A244-8BB2-5827EFC0BE18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FD9DF-9E1C-4765-BCE6-B273DEE1F5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0263" y="1266825"/>
            <a:ext cx="1053147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4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5188DA-8D2D-EE45-B63B-68389D618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-4352"/>
            <a:ext cx="6618160" cy="686235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49DD1090-E08C-414F-B909-F960029978CC}"/>
              </a:ext>
            </a:extLst>
          </p:cNvPr>
          <p:cNvSpPr/>
          <p:nvPr userDrawn="1"/>
        </p:nvSpPr>
        <p:spPr>
          <a:xfrm>
            <a:off x="0" y="6027738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48585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+mj-lt"/>
                <a:ea typeface="MingLiU" panose="02020509000000000000" pitchFamily="49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Oval 22">
            <a:extLst>
              <a:ext uri="{FF2B5EF4-FFF2-40B4-BE49-F238E27FC236}">
                <a16:creationId xmlns:a16="http://schemas.microsoft.com/office/drawing/2014/main" id="{E86DEBE5-E80B-624F-85DC-B53B9841EF52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498330F-989F-C743-B682-3B45105A64F9}"/>
              </a:ext>
            </a:extLst>
          </p:cNvPr>
          <p:cNvSpPr/>
          <p:nvPr userDrawn="1"/>
        </p:nvSpPr>
        <p:spPr>
          <a:xfrm rot="10800000">
            <a:off x="5800596" y="-4352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BFA0C42-6D2A-FE45-B00F-C3FE723B6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8925" y="-4352"/>
            <a:ext cx="5553075" cy="686235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7A153A-DE47-5845-9FBA-5E84842262CB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70FEE8-FCFE-D34B-AC0A-D33499171CF5}"/>
              </a:ext>
            </a:extLst>
          </p:cNvPr>
          <p:cNvCxnSpPr>
            <a:cxnSpLocks/>
          </p:cNvCxnSpPr>
          <p:nvPr userDrawn="1"/>
        </p:nvCxnSpPr>
        <p:spPr>
          <a:xfrm>
            <a:off x="5235260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E3020-67F3-4319-8D6D-AF959AE449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B73CA7-3CCD-504D-B97A-835A2330CDB2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332DD3-414D-426E-BB83-A7CE934174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BA4D0A-04F7-406D-970F-851D89A87A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8424A6-569A-4335-9863-0351A5FABE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266825"/>
            <a:ext cx="485857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5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96E039-748A-D54A-ACAE-7A9C63FCA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+mj-lt"/>
                <a:ea typeface="MingLiU" panose="02020509000000000000" pitchFamily="49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FD6E85-A2E7-B84D-9400-6F8D1C6FF159}"/>
              </a:ext>
            </a:extLst>
          </p:cNvPr>
          <p:cNvGrpSpPr/>
          <p:nvPr userDrawn="1"/>
        </p:nvGrpSpPr>
        <p:grpSpPr>
          <a:xfrm>
            <a:off x="0" y="-10162"/>
            <a:ext cx="12192000" cy="6868162"/>
            <a:chOff x="0" y="-10162"/>
            <a:chExt cx="12192000" cy="6868162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6912A38B-FDC5-1E4F-B0ED-145140947339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B5B0DCFE-7295-8740-9EC5-E9A681F21F94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918AA3-DC2E-CC41-95A6-C5757DE6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618714"/>
            <a:ext cx="4433046" cy="703135"/>
          </a:xfrm>
          <a:noFill/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accent1"/>
                </a:solidFill>
                <a:latin typeface="+mj-lt"/>
                <a:ea typeface="MingLiU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BF9C69D-A733-884F-BC4B-A4E97A9315C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32749" y="1618714"/>
            <a:ext cx="4433046" cy="703135"/>
          </a:xfrm>
          <a:noFill/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accent1"/>
                </a:solidFill>
                <a:latin typeface="+mj-lt"/>
                <a:ea typeface="MingLiU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2077B7CC-D16D-C84E-AF69-2D082EDC5C8E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65B340-D917-634F-AE17-87F536B21002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EA4411-3DF4-5E42-A781-3F59BBBD00F9}"/>
              </a:ext>
            </a:extLst>
          </p:cNvPr>
          <p:cNvCxnSpPr>
            <a:cxnSpLocks/>
          </p:cNvCxnSpPr>
          <p:nvPr userDrawn="1"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FD6CC-AFA8-4227-B3F1-27845AE5BE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B73CA7-3CCD-504D-B97A-835A2330CDB2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00E12-D3DD-4E44-BAEC-A48DBC4D50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87F0E-3488-4890-9BD2-AF49A73298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6D3AA-2705-4636-BFEE-C89371FC51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63" y="2474913"/>
            <a:ext cx="4434840" cy="3094037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F758E678-4B0C-4E7A-94BE-1006B5814E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32748" y="2474913"/>
            <a:ext cx="4434840" cy="3094037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16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A19413-A8E7-ED4F-88DE-08A12997A0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4763"/>
            <a:ext cx="12179300" cy="6862763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15" y="2432458"/>
            <a:ext cx="6044503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+mj-lt"/>
                <a:ea typeface="MingLiU" panose="02020509000000000000" pitchFamily="49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33BB6-76EF-4E91-AEF1-BE67D60ED8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11775" y="3530600"/>
            <a:ext cx="6044943" cy="282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01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03656-1F6D-D044-B015-1B4DAD3A5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48F80-1562-4C4E-887A-B3EB202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45F5A-B343-9140-888A-F4A0F3DAE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65FBC-5324-6640-AB2B-F303AA276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1B73CA7-3CCD-504D-B97A-835A2330CDB2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050E5-FDBF-7C4A-8BB3-B44C2CEBA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1BFAD-CCAB-D24E-B7A6-4B9D514D0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6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1" r:id="rId3"/>
    <p:sldLayoutId id="2147483710" r:id="rId4"/>
    <p:sldLayoutId id="2147483714" r:id="rId5"/>
    <p:sldLayoutId id="214748371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bg1"/>
          </a:solidFill>
          <a:latin typeface="+mj-lt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FB64E80-675E-6A4A-AF41-D8DE47B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alphaModFix amt="6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249" y="-4352"/>
            <a:ext cx="12201250" cy="6862352"/>
          </a:xfrm>
        </p:spPr>
      </p:pic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4D6F1B91-622D-D14D-A2EE-5B2A56BAC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" y="8153"/>
            <a:ext cx="12201250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noFill/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499F37-632F-694F-948A-C7A79D753D0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ja-JP" dirty="0"/>
              <a:t>Kevin Conrad, DVM, CCRP</a:t>
            </a:r>
            <a:endParaRPr lang="ja-JP" alt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E2D9A8A-5247-6D44-AA02-758207AE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784"/>
            <a:ext cx="7709488" cy="3887584"/>
          </a:xfrm>
        </p:spPr>
        <p:txBody>
          <a:bodyPr/>
          <a:lstStyle/>
          <a:p>
            <a:r>
              <a:rPr lang="en-US" dirty="0"/>
              <a:t>Cardiac Diseases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B1A04B-6BC3-D643-85AB-06635BAA9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A6FEDB-5D57-B342-8D7B-927F58798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22">
            <a:extLst>
              <a:ext uri="{FF2B5EF4-FFF2-40B4-BE49-F238E27FC236}">
                <a16:creationId xmlns:a16="http://schemas.microsoft.com/office/drawing/2014/main" id="{07285DAF-4CC1-E142-B7FA-4D3950873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1668897" y="3522719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0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D68C-2E9C-E8F8-5CE3-1F252DD9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Ductus Arteriosus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B5623-E192-4F53-3976-02EDDF9D0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199214"/>
            <a:ext cx="4433046" cy="703135"/>
          </a:xfrm>
        </p:spPr>
        <p:txBody>
          <a:bodyPr/>
          <a:lstStyle/>
          <a:p>
            <a:r>
              <a:rPr lang="en-US" dirty="0"/>
              <a:t>Anatomy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B82F8-7887-EC5D-0853-5A673F97EBD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32749" y="1199214"/>
            <a:ext cx="4433046" cy="703135"/>
          </a:xfrm>
        </p:spPr>
        <p:txBody>
          <a:bodyPr/>
          <a:lstStyle/>
          <a:p>
            <a:r>
              <a:rPr lang="en-US" dirty="0"/>
              <a:t>Transvenous catheter</a:t>
            </a:r>
          </a:p>
        </p:txBody>
      </p:sp>
      <p:pic>
        <p:nvPicPr>
          <p:cNvPr id="8" name="Content Placeholder 7" descr="A close-up of a fetus&#10;&#10;Description automatically generated with low confidence">
            <a:extLst>
              <a:ext uri="{FF2B5EF4-FFF2-40B4-BE49-F238E27FC236}">
                <a16:creationId xmlns:a16="http://schemas.microsoft.com/office/drawing/2014/main" id="{E844AD23-4301-869F-973D-9185BD54627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368989" y="2188564"/>
            <a:ext cx="5132658" cy="4017364"/>
          </a:xfrm>
        </p:spPr>
      </p:pic>
      <p:pic>
        <p:nvPicPr>
          <p:cNvPr id="12" name="Content Placeholder 11" descr="Diagram">
            <a:extLst>
              <a:ext uri="{FF2B5EF4-FFF2-40B4-BE49-F238E27FC236}">
                <a16:creationId xmlns:a16="http://schemas.microsoft.com/office/drawing/2014/main" id="{E93765F6-30F7-8F99-32B5-241AF491E59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06425" y="2188565"/>
            <a:ext cx="4826000" cy="4017364"/>
          </a:xfrm>
        </p:spPr>
      </p:pic>
    </p:spTree>
    <p:extLst>
      <p:ext uri="{BB962C8B-B14F-4D97-AF65-F5344CB8AC3E}">
        <p14:creationId xmlns:p14="http://schemas.microsoft.com/office/powerpoint/2010/main" val="270865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A2AA-7531-6AF0-DFA3-06271FB5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Pulmonic Stenosis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88AF8B-9B27-8350-1E15-076121D851E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99452634"/>
              </p:ext>
            </p:extLst>
          </p:nvPr>
        </p:nvGraphicFramePr>
        <p:xfrm>
          <a:off x="830263" y="1266825"/>
          <a:ext cx="10531474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97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55684C-CCA4-105A-5277-9A2BF947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/>
          <a:lstStyle/>
          <a:p>
            <a:r>
              <a:rPr lang="en-US" sz="3200" dirty="0"/>
              <a:t>Pulmonary Stenosis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60BA65-BA28-D8C5-EB60-0D0E3A670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124263"/>
            <a:ext cx="4433046" cy="583800"/>
          </a:xfrm>
        </p:spPr>
        <p:txBody>
          <a:bodyPr/>
          <a:lstStyle/>
          <a:p>
            <a:r>
              <a:rPr lang="en-US" dirty="0"/>
              <a:t>Anatomy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BE33F1F-9B60-DEB4-472F-90A022A1A5E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32749" y="1124264"/>
            <a:ext cx="4433046" cy="583799"/>
          </a:xfrm>
        </p:spPr>
        <p:txBody>
          <a:bodyPr/>
          <a:lstStyle/>
          <a:p>
            <a:r>
              <a:rPr lang="en-US" dirty="0"/>
              <a:t>Echocardiogram of stenosis</a:t>
            </a:r>
          </a:p>
        </p:txBody>
      </p:sp>
      <p:pic>
        <p:nvPicPr>
          <p:cNvPr id="7" name="Content Placeholder 6" descr="A picture containing indoor&#10;&#10;Description automatically generated">
            <a:extLst>
              <a:ext uri="{FF2B5EF4-FFF2-40B4-BE49-F238E27FC236}">
                <a16:creationId xmlns:a16="http://schemas.microsoft.com/office/drawing/2014/main" id="{717C1950-4F3F-5129-8260-7EE681C03D7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34911" y="2079806"/>
            <a:ext cx="5510183" cy="4216063"/>
          </a:xfrm>
        </p:spPr>
      </p:pic>
      <p:pic>
        <p:nvPicPr>
          <p:cNvPr id="11" name="Content Placeholder 10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5C10F563-AF5C-1C26-F815-D2856E0E733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414963" y="2079806"/>
            <a:ext cx="4640387" cy="3294675"/>
          </a:xfrm>
        </p:spPr>
      </p:pic>
    </p:spTree>
    <p:extLst>
      <p:ext uri="{BB962C8B-B14F-4D97-AF65-F5344CB8AC3E}">
        <p14:creationId xmlns:p14="http://schemas.microsoft.com/office/powerpoint/2010/main" val="131703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C2AD-2BCC-4AEE-7501-5518AC4A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Subaortic Stenosis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624153-8E4B-01CD-FD1F-3A9F9BC066C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1662662"/>
              </p:ext>
            </p:extLst>
          </p:nvPr>
        </p:nvGraphicFramePr>
        <p:xfrm>
          <a:off x="830263" y="1266825"/>
          <a:ext cx="10531474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80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724099-DB09-BDCB-33B6-67999BB1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/>
          <a:lstStyle/>
          <a:p>
            <a:r>
              <a:rPr lang="en-US" sz="3200" dirty="0"/>
              <a:t>Subaortic Stenosis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385A4112-3417-622C-3B5E-4E94BFBC99D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14880" r="1" b="24996"/>
          <a:stretch/>
        </p:blipFill>
        <p:spPr>
          <a:xfrm>
            <a:off x="830263" y="1266825"/>
            <a:ext cx="10531474" cy="4495800"/>
          </a:xfrm>
          <a:noFill/>
        </p:spPr>
      </p:pic>
    </p:spTree>
    <p:extLst>
      <p:ext uri="{BB962C8B-B14F-4D97-AF65-F5344CB8AC3E}">
        <p14:creationId xmlns:p14="http://schemas.microsoft.com/office/powerpoint/2010/main" val="63908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869C-0959-82EB-02F8-4E1A258A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Tricuspid Valve Dysplasia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95D66B-FA5B-7D0F-BD94-F8E9BF7214F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14368963"/>
              </p:ext>
            </p:extLst>
          </p:nvPr>
        </p:nvGraphicFramePr>
        <p:xfrm>
          <a:off x="830263" y="1266825"/>
          <a:ext cx="10531474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996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9C5698-5176-4BD6-4115-9521264B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/>
          <a:lstStyle/>
          <a:p>
            <a:r>
              <a:rPr lang="en-US" sz="3200" dirty="0"/>
              <a:t>Tricuspid Valve Dysplasia</a:t>
            </a:r>
          </a:p>
        </p:txBody>
      </p:sp>
      <p:pic>
        <p:nvPicPr>
          <p:cNvPr id="5" name="Content Placeholder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62724BC-CB94-E77A-7015-35D55160DE6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5659" r="1" b="1"/>
          <a:stretch/>
        </p:blipFill>
        <p:spPr>
          <a:xfrm>
            <a:off x="830263" y="1266825"/>
            <a:ext cx="10531474" cy="4495800"/>
          </a:xfrm>
          <a:noFill/>
        </p:spPr>
      </p:pic>
    </p:spTree>
    <p:extLst>
      <p:ext uri="{BB962C8B-B14F-4D97-AF65-F5344CB8AC3E}">
        <p14:creationId xmlns:p14="http://schemas.microsoft.com/office/powerpoint/2010/main" val="56709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CA76-990C-6610-8D2A-1B41347F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Cardiac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1876F-A52B-78C3-DA08-942B40C0FC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0263" y="1266824"/>
            <a:ext cx="10531474" cy="5313857"/>
          </a:xfrm>
        </p:spPr>
        <p:txBody>
          <a:bodyPr>
            <a:normAutofit/>
          </a:bodyPr>
          <a:lstStyle/>
          <a:p>
            <a:r>
              <a:rPr lang="en-US" sz="2000" dirty="0"/>
              <a:t>Golden Retriever: Subaortic Stenosis</a:t>
            </a:r>
          </a:p>
          <a:p>
            <a:r>
              <a:rPr lang="en-US" sz="2000" dirty="0"/>
              <a:t>Labrador Retriever: Pulmonic Stenosis</a:t>
            </a:r>
          </a:p>
          <a:p>
            <a:pPr marL="0" indent="0">
              <a:buNone/>
            </a:pPr>
            <a:r>
              <a:rPr lang="en-US" sz="2000" dirty="0"/>
              <a:t>                     Tricuspid Valve Dysplasia</a:t>
            </a:r>
          </a:p>
          <a:p>
            <a:r>
              <a:rPr lang="en-US" sz="2000" dirty="0"/>
              <a:t>German Shepherd: PDA</a:t>
            </a:r>
          </a:p>
          <a:p>
            <a:pPr marL="0" indent="0">
              <a:buNone/>
            </a:pPr>
            <a:r>
              <a:rPr lang="en-US" sz="2000" dirty="0"/>
              <a:t>                             Pulmonic Stenosis</a:t>
            </a:r>
          </a:p>
          <a:p>
            <a:pPr marL="0" indent="0">
              <a:buNone/>
            </a:pPr>
            <a:r>
              <a:rPr lang="en-US" sz="2000" dirty="0"/>
              <a:t>                             Subaortic Stenosis</a:t>
            </a:r>
          </a:p>
          <a:p>
            <a:pPr marL="0" indent="0">
              <a:buNone/>
            </a:pPr>
            <a:r>
              <a:rPr lang="en-US" sz="2000" dirty="0"/>
              <a:t>                    Tricuspid Valve Dysplasia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5426B-0E88-0025-9B5F-DE63FE45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593" y="1266825"/>
            <a:ext cx="505168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red, curtain&#10;&#10;Description automatically generated">
            <a:extLst>
              <a:ext uri="{FF2B5EF4-FFF2-40B4-BE49-F238E27FC236}">
                <a16:creationId xmlns:a16="http://schemas.microsoft.com/office/drawing/2014/main" id="{78FA055A-F264-BC94-315B-3C694208D4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21857" r="-1" b="31321"/>
          <a:stretch/>
        </p:blipFill>
        <p:spPr>
          <a:xfrm>
            <a:off x="0" y="0"/>
            <a:ext cx="12201250" cy="6862352"/>
          </a:xfr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4EB431-31F9-EA76-173F-4D209A0DCC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4561873"/>
            <a:ext cx="10515600" cy="703135"/>
          </a:xfrm>
        </p:spPr>
        <p:txBody>
          <a:bodyPr anchor="ctr">
            <a:noAutofit/>
          </a:bodyPr>
          <a:lstStyle/>
          <a:p>
            <a:r>
              <a:rPr lang="en-US" sz="4800" dirty="0"/>
              <a:t>Any Questions?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61BDD2-CB21-D7B1-8690-2BC5EACA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410"/>
            <a:ext cx="7709488" cy="2278505"/>
          </a:xfrm>
        </p:spPr>
        <p:txBody>
          <a:bodyPr anchor="ctr">
            <a:normAutofit/>
          </a:bodyPr>
          <a:lstStyle/>
          <a:p>
            <a:r>
              <a:rPr lang="en-US" sz="6600" dirty="0"/>
              <a:t>Cardiac Diseases</a:t>
            </a:r>
          </a:p>
        </p:txBody>
      </p:sp>
    </p:spTree>
    <p:extLst>
      <p:ext uri="{BB962C8B-B14F-4D97-AF65-F5344CB8AC3E}">
        <p14:creationId xmlns:p14="http://schemas.microsoft.com/office/powerpoint/2010/main" val="367302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0263" y="1266516"/>
            <a:ext cx="10532281" cy="5591484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Heart disease… #1 disease for humans in the United States</a:t>
            </a:r>
          </a:p>
          <a:p>
            <a:r>
              <a:rPr lang="en-US" altLang="ja-JP" sz="2000" dirty="0"/>
              <a:t>Due to life style, poor diets, lack of exercise, high blood pressure</a:t>
            </a:r>
          </a:p>
          <a:p>
            <a:r>
              <a:rPr lang="en-US" altLang="ja-JP" sz="2000" dirty="0"/>
              <a:t>Heart disease makes up 11% in canines…most acquired</a:t>
            </a:r>
          </a:p>
          <a:p>
            <a:r>
              <a:rPr lang="en-US" altLang="ja-JP" sz="2000" dirty="0"/>
              <a:t>Congenital diseases make up only 5% of this population.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By selecting dogs that do not exhibit these problems as breeders,  </a:t>
            </a:r>
            <a:r>
              <a:rPr lang="en-US" altLang="ja-JP" sz="2000" dirty="0">
                <a:solidFill>
                  <a:srgbClr val="FF0000"/>
                </a:solidFill>
              </a:rPr>
              <a:t>You impact this population</a:t>
            </a:r>
            <a:r>
              <a:rPr lang="en-US" altLang="ja-JP" sz="2000" dirty="0"/>
              <a:t> more than anyone else!</a:t>
            </a:r>
            <a:endParaRPr lang="ja-JP" altLang="en-US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>
            <a:normAutofit/>
          </a:bodyPr>
          <a:lstStyle/>
          <a:p>
            <a:r>
              <a:rPr lang="en-US" sz="3200" dirty="0"/>
              <a:t>Cardiac Diseases</a:t>
            </a:r>
          </a:p>
        </p:txBody>
      </p:sp>
    </p:spTree>
    <p:extLst>
      <p:ext uri="{BB962C8B-B14F-4D97-AF65-F5344CB8AC3E}">
        <p14:creationId xmlns:p14="http://schemas.microsoft.com/office/powerpoint/2010/main" val="203793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5" descr="A picture containing cable, connector, red">
            <a:extLst>
              <a:ext uri="{FF2B5EF4-FFF2-40B4-BE49-F238E27FC236}">
                <a16:creationId xmlns:a16="http://schemas.microsoft.com/office/drawing/2014/main" id="{62BA7BC3-92EE-1A48-9C9C-3DB49A92B7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2849"/>
            <a:ext cx="12192000" cy="6858000"/>
          </a:xfr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DE8458-290E-F74E-88EF-CC9B0D626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169820" y="719015"/>
            <a:ext cx="12022179" cy="621393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1537400-0358-1343-B656-C2349896C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4360" y="6070600"/>
            <a:ext cx="848217" cy="787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B41DA7E1-048D-BF4A-8246-F0AB8C78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4337014" y="-1353969"/>
            <a:ext cx="194872" cy="551109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C58813B-26BB-8549-A635-0966C79A0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61737" y="1896738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CC38B3-E784-6745-B78F-8AB1641B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65264" y="5380271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75E66-4D82-114E-B2C1-2D90AA8B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796401" y="1874737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DD6BCC1-A416-1EDE-A05B-F7799EE9F5F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514180" y="1558452"/>
            <a:ext cx="9677820" cy="529954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899" y="190508"/>
            <a:ext cx="9677820" cy="1647914"/>
          </a:xfrm>
        </p:spPr>
        <p:txBody>
          <a:bodyPr/>
          <a:lstStyle/>
          <a:p>
            <a:r>
              <a:rPr lang="en-US" sz="3200" dirty="0"/>
              <a:t>Anatomy</a:t>
            </a:r>
          </a:p>
        </p:txBody>
      </p:sp>
    </p:spTree>
    <p:extLst>
      <p:ext uri="{BB962C8B-B14F-4D97-AF65-F5344CB8AC3E}">
        <p14:creationId xmlns:p14="http://schemas.microsoft.com/office/powerpoint/2010/main" val="940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95" y="168721"/>
            <a:ext cx="5541349" cy="583800"/>
          </a:xfrm>
        </p:spPr>
        <p:txBody>
          <a:bodyPr anchor="ctr">
            <a:noAutofit/>
          </a:bodyPr>
          <a:lstStyle/>
          <a:p>
            <a:r>
              <a:rPr lang="en-US" sz="3200" dirty="0"/>
              <a:t>Common Cardiac Diseases</a:t>
            </a:r>
          </a:p>
        </p:txBody>
      </p:sp>
      <p:pic>
        <p:nvPicPr>
          <p:cNvPr id="4" name="Picture Placeholder 28">
            <a:extLst>
              <a:ext uri="{FF2B5EF4-FFF2-40B4-BE49-F238E27FC236}">
                <a16:creationId xmlns:a16="http://schemas.microsoft.com/office/drawing/2014/main" id="{6EAA735D-BED2-A7F2-E9AE-34E226E2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788" y="-4352"/>
            <a:ext cx="5541349" cy="6862352"/>
          </a:xfrm>
          <a:prstGeom prst="rect">
            <a:avLst/>
          </a:prstGeom>
          <a:noFill/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675" y="1266824"/>
            <a:ext cx="6400800" cy="551497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000" dirty="0"/>
              <a:t>#1 Atrioventricular Valve disease </a:t>
            </a:r>
            <a:r>
              <a:rPr lang="en-US" sz="1300" dirty="0"/>
              <a:t>(Mitral valve dysplasia)                                                     small breeds:  Cavalier King Charles, Toy Poodles, Schnauzers, Lhasa Apso, Yorkshire Terriers, etc.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#2 Dilated Cardiomyopathy                                                     </a:t>
            </a:r>
            <a:r>
              <a:rPr lang="en-US" sz="1300" dirty="0"/>
              <a:t>larger breeds: German Shepherds, Dobermans, Boxers, Great Danes                                                        Causes include: Hypothyroidism, infectious endocarditis, age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#3 Congestive Heart Failure                                                       </a:t>
            </a:r>
            <a:r>
              <a:rPr lang="en-US" sz="1300" dirty="0"/>
              <a:t>lots of causes…congenital diseases                                         include SAS, PDA, VSD, or Tetralogy of Fallot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300" dirty="0"/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4030AF8A-8228-F343-BEC1-75F9E0089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92000" y="1511300"/>
            <a:ext cx="654570" cy="4057650"/>
          </a:xfrm>
        </p:spPr>
      </p:pic>
    </p:spTree>
    <p:extLst>
      <p:ext uri="{BB962C8B-B14F-4D97-AF65-F5344CB8AC3E}">
        <p14:creationId xmlns:p14="http://schemas.microsoft.com/office/powerpoint/2010/main" val="32835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C1F8-505C-BB11-3936-8422D5EF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Symptoms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FDD6EC-73F7-1E8D-0249-03FC55EE123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79355954"/>
              </p:ext>
            </p:extLst>
          </p:nvPr>
        </p:nvGraphicFramePr>
        <p:xfrm>
          <a:off x="830263" y="1266824"/>
          <a:ext cx="10531474" cy="559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5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A16D-C002-9A3B-50AF-48AF6D4D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Diagnosis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EF9B4A-F563-C915-4B35-057C7B2822F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3070994"/>
              </p:ext>
            </p:extLst>
          </p:nvPr>
        </p:nvGraphicFramePr>
        <p:xfrm>
          <a:off x="830263" y="1266825"/>
          <a:ext cx="10531474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50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4C9F-B6C4-714A-0B7F-294EA7E6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Treatment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5BD780-E01B-DD84-0302-868A1FF2854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82896724"/>
              </p:ext>
            </p:extLst>
          </p:nvPr>
        </p:nvGraphicFramePr>
        <p:xfrm>
          <a:off x="830263" y="1124262"/>
          <a:ext cx="10531474" cy="509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48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72AA-F087-AD7D-2623-9123F87F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Heritable Cardiac Conditions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F3F4CB-D4B9-EC4B-1DF4-04434CE231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FE10C-E1BB-1A28-61E1-D20EC867021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Patent Ductus Arteriosus</a:t>
            </a:r>
          </a:p>
          <a:p>
            <a:r>
              <a:rPr lang="en-US" sz="2800" dirty="0"/>
              <a:t>Pulmonic Stenosis</a:t>
            </a:r>
          </a:p>
          <a:p>
            <a:r>
              <a:rPr lang="en-US" sz="2400" dirty="0"/>
              <a:t>Subaortic</a:t>
            </a:r>
            <a:r>
              <a:rPr lang="en-US" sz="2800" dirty="0"/>
              <a:t> Stenosis</a:t>
            </a:r>
          </a:p>
          <a:p>
            <a:r>
              <a:rPr lang="en-US" sz="2800" dirty="0"/>
              <a:t>Tricuspid Valve Dysplasia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4335A63-46B0-0BED-C4D4-829CC4A35B88}"/>
              </a:ext>
            </a:extLst>
          </p:cNvPr>
          <p:cNvSpPr txBox="1">
            <a:spLocks/>
          </p:cNvSpPr>
          <p:nvPr/>
        </p:nvSpPr>
        <p:spPr>
          <a:xfrm>
            <a:off x="6791325" y="148048"/>
            <a:ext cx="5553075" cy="6862352"/>
          </a:xfrm>
          <a:prstGeom prst="rect">
            <a:avLst/>
          </a:prstGeom>
          <a:solidFill>
            <a:schemeClr val="accent1"/>
          </a:solid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B2B36-3284-146F-1D18-A7864F679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18" y="-4352"/>
            <a:ext cx="570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08A5-D9C5-CF39-6AC3-A994677B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Patent Ductus Arteriosus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70C52BB-5D40-A9BF-5D26-BDB934D8C63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95716185"/>
              </p:ext>
            </p:extLst>
          </p:nvPr>
        </p:nvGraphicFramePr>
        <p:xfrm>
          <a:off x="830263" y="1266825"/>
          <a:ext cx="10531474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955154"/>
      </p:ext>
    </p:extLst>
  </p:cSld>
  <p:clrMapOvr>
    <a:masterClrMapping/>
  </p:clrMapOvr>
</p:sld>
</file>

<file path=ppt/theme/theme1.xml><?xml version="1.0" encoding="utf-8"?>
<a:theme xmlns:a="http://schemas.openxmlformats.org/drawingml/2006/main" name="Bold Tech">
  <a:themeElements>
    <a:clrScheme name="16x9">
      <a:dk1>
        <a:srgbClr val="000000"/>
      </a:dk1>
      <a:lt1>
        <a:srgbClr val="FFFFFF"/>
      </a:lt1>
      <a:dk2>
        <a:srgbClr val="121312"/>
      </a:dk2>
      <a:lt2>
        <a:srgbClr val="FFFFFF"/>
      </a:lt2>
      <a:accent1>
        <a:srgbClr val="EE4036"/>
      </a:accent1>
      <a:accent2>
        <a:srgbClr val="121312"/>
      </a:accent2>
      <a:accent3>
        <a:srgbClr val="A5A5A5"/>
      </a:accent3>
      <a:accent4>
        <a:srgbClr val="252625"/>
      </a:accent4>
      <a:accent5>
        <a:srgbClr val="F1F5F5"/>
      </a:accent5>
      <a:accent6>
        <a:srgbClr val="FAFFFF"/>
      </a:accent6>
      <a:hlink>
        <a:srgbClr val="EE4036"/>
      </a:hlink>
      <a:folHlink>
        <a:srgbClr val="EE4036"/>
      </a:folHlink>
    </a:clrScheme>
    <a:fontScheme name="Custom 44">
      <a:majorFont>
        <a:latin typeface="MingLiU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6422304-17E9-4530-8D08-4F277CB64269}" vid="{BCE6A17A-B98D-492A-82B2-0A1B358761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Asian design presentation</Template>
  <TotalTime>228</TotalTime>
  <Words>642</Words>
  <Application>Microsoft Office PowerPoint</Application>
  <PresentationFormat>Widescreen</PresentationFormat>
  <Paragraphs>87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Meiryo UI</vt:lpstr>
      <vt:lpstr>MingLiU</vt:lpstr>
      <vt:lpstr>Arial</vt:lpstr>
      <vt:lpstr>Calibri</vt:lpstr>
      <vt:lpstr>Bold Tech</vt:lpstr>
      <vt:lpstr>Cardiac Diseases</vt:lpstr>
      <vt:lpstr>Cardiac Diseases</vt:lpstr>
      <vt:lpstr>Anatomy</vt:lpstr>
      <vt:lpstr>Common Cardiac Diseases</vt:lpstr>
      <vt:lpstr>Symptoms</vt:lpstr>
      <vt:lpstr>Diagnosis</vt:lpstr>
      <vt:lpstr>Treatment</vt:lpstr>
      <vt:lpstr>Heritable Cardiac Conditions</vt:lpstr>
      <vt:lpstr>Patent Ductus Arteriosus</vt:lpstr>
      <vt:lpstr>Patent Ductus Arteriosus</vt:lpstr>
      <vt:lpstr>Pulmonic Stenosis</vt:lpstr>
      <vt:lpstr>Pulmonary Stenosis</vt:lpstr>
      <vt:lpstr>Subaortic Stenosis</vt:lpstr>
      <vt:lpstr>Subaortic Stenosis</vt:lpstr>
      <vt:lpstr>Tricuspid Valve Dysplasia</vt:lpstr>
      <vt:lpstr>Tricuspid Valve Dysplasia</vt:lpstr>
      <vt:lpstr>Cardiac Diseases</vt:lpstr>
      <vt:lpstr>Cardiac Diseases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Diseases</dc:title>
  <dc:creator>Kevin Conrad</dc:creator>
  <cp:lastModifiedBy>Kevin Conrad</cp:lastModifiedBy>
  <cp:revision>2</cp:revision>
  <dcterms:created xsi:type="dcterms:W3CDTF">2022-12-03T19:48:56Z</dcterms:created>
  <dcterms:modified xsi:type="dcterms:W3CDTF">2023-01-04T13:37:51Z</dcterms:modified>
</cp:coreProperties>
</file>